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
  </p:notesMasterIdLst>
  <p:sldIdLst>
    <p:sldId id="258" r:id="rId2"/>
  </p:sldIdLst>
  <p:sldSz cx="30275213" cy="42803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F5FCF"/>
    <a:srgbClr val="D0CE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5F324B-DA54-466D-8663-09FBDBF53665}" v="65" dt="2024-08-23T15:27:47.4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50" d="100"/>
          <a:sy n="50" d="100"/>
        </p:scale>
        <p:origin x="66" y="-8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microsoft.com/office/2016/11/relationships/changesInfo" Target="changesInfos/changesInfo1.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 Id="rId9"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ya Das" userId="f916618f-8671-4c9e-89fe-d2d42b37fb89" providerId="ADAL" clId="{6D5F324B-DA54-466D-8663-09FBDBF53665}"/>
    <pc:docChg chg="undo redo custSel addSld delSld modSld">
      <pc:chgData name="Arya Das" userId="f916618f-8671-4c9e-89fe-d2d42b37fb89" providerId="ADAL" clId="{6D5F324B-DA54-466D-8663-09FBDBF53665}" dt="2024-08-23T15:29:57.501" v="948" actId="47"/>
      <pc:docMkLst>
        <pc:docMk/>
      </pc:docMkLst>
      <pc:sldChg chg="addSp delSp modSp del mod">
        <pc:chgData name="Arya Das" userId="f916618f-8671-4c9e-89fe-d2d42b37fb89" providerId="ADAL" clId="{6D5F324B-DA54-466D-8663-09FBDBF53665}" dt="2024-08-23T15:29:57.501" v="948" actId="47"/>
        <pc:sldMkLst>
          <pc:docMk/>
          <pc:sldMk cId="140178502" sldId="257"/>
        </pc:sldMkLst>
        <pc:spChg chg="mod">
          <ac:chgData name="Arya Das" userId="f916618f-8671-4c9e-89fe-d2d42b37fb89" providerId="ADAL" clId="{6D5F324B-DA54-466D-8663-09FBDBF53665}" dt="2024-08-23T14:38:01.110" v="303" actId="1076"/>
          <ac:spMkLst>
            <pc:docMk/>
            <pc:sldMk cId="140178502" sldId="257"/>
            <ac:spMk id="4" creationId="{6052813F-6133-AD41-D2C5-5AE12B760106}"/>
          </ac:spMkLst>
        </pc:spChg>
        <pc:spChg chg="mod">
          <ac:chgData name="Arya Das" userId="f916618f-8671-4c9e-89fe-d2d42b37fb89" providerId="ADAL" clId="{6D5F324B-DA54-466D-8663-09FBDBF53665}" dt="2024-08-23T14:59:00.903" v="423" actId="552"/>
          <ac:spMkLst>
            <pc:docMk/>
            <pc:sldMk cId="140178502" sldId="257"/>
            <ac:spMk id="5" creationId="{D9A3C628-AB86-64BA-BD4D-5228A445AD22}"/>
          </ac:spMkLst>
        </pc:spChg>
        <pc:spChg chg="mod">
          <ac:chgData name="Arya Das" userId="f916618f-8671-4c9e-89fe-d2d42b37fb89" providerId="ADAL" clId="{6D5F324B-DA54-466D-8663-09FBDBF53665}" dt="2024-08-23T14:37:41.933" v="299" actId="1076"/>
          <ac:spMkLst>
            <pc:docMk/>
            <pc:sldMk cId="140178502" sldId="257"/>
            <ac:spMk id="11" creationId="{D72937B4-157F-A490-4D4B-3512DB96B6BC}"/>
          </ac:spMkLst>
        </pc:spChg>
        <pc:spChg chg="mod">
          <ac:chgData name="Arya Das" userId="f916618f-8671-4c9e-89fe-d2d42b37fb89" providerId="ADAL" clId="{6D5F324B-DA54-466D-8663-09FBDBF53665}" dt="2024-08-23T14:37:57.374" v="301" actId="1076"/>
          <ac:spMkLst>
            <pc:docMk/>
            <pc:sldMk cId="140178502" sldId="257"/>
            <ac:spMk id="13" creationId="{B4900A54-4152-9AEC-09CE-04E9959978B6}"/>
          </ac:spMkLst>
        </pc:spChg>
        <pc:spChg chg="mod">
          <ac:chgData name="Arya Das" userId="f916618f-8671-4c9e-89fe-d2d42b37fb89" providerId="ADAL" clId="{6D5F324B-DA54-466D-8663-09FBDBF53665}" dt="2024-08-23T15:08:49.624" v="448" actId="14100"/>
          <ac:spMkLst>
            <pc:docMk/>
            <pc:sldMk cId="140178502" sldId="257"/>
            <ac:spMk id="14" creationId="{040D2C48-6346-117B-70F3-676C39308F77}"/>
          </ac:spMkLst>
        </pc:spChg>
        <pc:spChg chg="mod">
          <ac:chgData name="Arya Das" userId="f916618f-8671-4c9e-89fe-d2d42b37fb89" providerId="ADAL" clId="{6D5F324B-DA54-466D-8663-09FBDBF53665}" dt="2024-08-23T14:38:05.913" v="304" actId="164"/>
          <ac:spMkLst>
            <pc:docMk/>
            <pc:sldMk cId="140178502" sldId="257"/>
            <ac:spMk id="19" creationId="{F0F2BC87-5E6A-8982-8FDB-5BF4C613CCFD}"/>
          </ac:spMkLst>
        </pc:spChg>
        <pc:spChg chg="mod">
          <ac:chgData name="Arya Das" userId="f916618f-8671-4c9e-89fe-d2d42b37fb89" providerId="ADAL" clId="{6D5F324B-DA54-466D-8663-09FBDBF53665}" dt="2024-08-23T14:38:05.913" v="304" actId="164"/>
          <ac:spMkLst>
            <pc:docMk/>
            <pc:sldMk cId="140178502" sldId="257"/>
            <ac:spMk id="22" creationId="{7AD2FB15-F4CB-FDAE-7F2A-9EB7FF27256B}"/>
          </ac:spMkLst>
        </pc:spChg>
        <pc:spChg chg="mod">
          <ac:chgData name="Arya Das" userId="f916618f-8671-4c9e-89fe-d2d42b37fb89" providerId="ADAL" clId="{6D5F324B-DA54-466D-8663-09FBDBF53665}" dt="2024-08-23T14:54:34.537" v="370" actId="408"/>
          <ac:spMkLst>
            <pc:docMk/>
            <pc:sldMk cId="140178502" sldId="257"/>
            <ac:spMk id="25" creationId="{E6B7F43D-B511-C2A8-9CAB-9176D572CB02}"/>
          </ac:spMkLst>
        </pc:spChg>
        <pc:spChg chg="mod">
          <ac:chgData name="Arya Das" userId="f916618f-8671-4c9e-89fe-d2d42b37fb89" providerId="ADAL" clId="{6D5F324B-DA54-466D-8663-09FBDBF53665}" dt="2024-08-23T14:54:34.537" v="370" actId="408"/>
          <ac:spMkLst>
            <pc:docMk/>
            <pc:sldMk cId="140178502" sldId="257"/>
            <ac:spMk id="26" creationId="{AA867EF4-810D-E7AA-D558-FB31B96286E4}"/>
          </ac:spMkLst>
        </pc:spChg>
        <pc:spChg chg="add mod">
          <ac:chgData name="Arya Das" userId="f916618f-8671-4c9e-89fe-d2d42b37fb89" providerId="ADAL" clId="{6D5F324B-DA54-466D-8663-09FBDBF53665}" dt="2024-08-23T14:58:33.733" v="422" actId="14100"/>
          <ac:spMkLst>
            <pc:docMk/>
            <pc:sldMk cId="140178502" sldId="257"/>
            <ac:spMk id="32" creationId="{004CAD7A-6596-BF27-566D-45918174DFEC}"/>
          </ac:spMkLst>
        </pc:spChg>
        <pc:spChg chg="add mod">
          <ac:chgData name="Arya Das" userId="f916618f-8671-4c9e-89fe-d2d42b37fb89" providerId="ADAL" clId="{6D5F324B-DA54-466D-8663-09FBDBF53665}" dt="2024-08-23T14:58:33.733" v="422" actId="14100"/>
          <ac:spMkLst>
            <pc:docMk/>
            <pc:sldMk cId="140178502" sldId="257"/>
            <ac:spMk id="33" creationId="{127307B4-181F-5188-A190-A3017A18905F}"/>
          </ac:spMkLst>
        </pc:spChg>
        <pc:spChg chg="add mod">
          <ac:chgData name="Arya Das" userId="f916618f-8671-4c9e-89fe-d2d42b37fb89" providerId="ADAL" clId="{6D5F324B-DA54-466D-8663-09FBDBF53665}" dt="2024-08-23T14:58:33.733" v="422" actId="14100"/>
          <ac:spMkLst>
            <pc:docMk/>
            <pc:sldMk cId="140178502" sldId="257"/>
            <ac:spMk id="34" creationId="{EF4B2240-A0D1-D449-D59A-3552E66F8A5B}"/>
          </ac:spMkLst>
        </pc:spChg>
        <pc:spChg chg="add mod">
          <ac:chgData name="Arya Das" userId="f916618f-8671-4c9e-89fe-d2d42b37fb89" providerId="ADAL" clId="{6D5F324B-DA54-466D-8663-09FBDBF53665}" dt="2024-08-23T15:20:25.397" v="870" actId="1076"/>
          <ac:spMkLst>
            <pc:docMk/>
            <pc:sldMk cId="140178502" sldId="257"/>
            <ac:spMk id="35" creationId="{18CEE270-4559-D11B-A414-EC5E90288253}"/>
          </ac:spMkLst>
        </pc:spChg>
        <pc:spChg chg="add mod">
          <ac:chgData name="Arya Das" userId="f916618f-8671-4c9e-89fe-d2d42b37fb89" providerId="ADAL" clId="{6D5F324B-DA54-466D-8663-09FBDBF53665}" dt="2024-08-23T14:58:33.733" v="422" actId="14100"/>
          <ac:spMkLst>
            <pc:docMk/>
            <pc:sldMk cId="140178502" sldId="257"/>
            <ac:spMk id="36" creationId="{6F3D846B-C8ED-2E1A-B965-A54E6A3FF03B}"/>
          </ac:spMkLst>
        </pc:spChg>
        <pc:spChg chg="add mod">
          <ac:chgData name="Arya Das" userId="f916618f-8671-4c9e-89fe-d2d42b37fb89" providerId="ADAL" clId="{6D5F324B-DA54-466D-8663-09FBDBF53665}" dt="2024-08-23T14:58:33.733" v="422" actId="14100"/>
          <ac:spMkLst>
            <pc:docMk/>
            <pc:sldMk cId="140178502" sldId="257"/>
            <ac:spMk id="37" creationId="{FF5C123C-FD86-780C-2BF4-8F1F3D629E0F}"/>
          </ac:spMkLst>
        </pc:spChg>
        <pc:spChg chg="add mod">
          <ac:chgData name="Arya Das" userId="f916618f-8671-4c9e-89fe-d2d42b37fb89" providerId="ADAL" clId="{6D5F324B-DA54-466D-8663-09FBDBF53665}" dt="2024-08-23T14:58:33.733" v="422" actId="14100"/>
          <ac:spMkLst>
            <pc:docMk/>
            <pc:sldMk cId="140178502" sldId="257"/>
            <ac:spMk id="38" creationId="{B6A10890-0F9A-F3F2-F6CF-D4AE2B3F5ED1}"/>
          </ac:spMkLst>
        </pc:spChg>
        <pc:spChg chg="add del mod">
          <ac:chgData name="Arya Das" userId="f916618f-8671-4c9e-89fe-d2d42b37fb89" providerId="ADAL" clId="{6D5F324B-DA54-466D-8663-09FBDBF53665}" dt="2024-08-23T12:54:14.858" v="155" actId="478"/>
          <ac:spMkLst>
            <pc:docMk/>
            <pc:sldMk cId="140178502" sldId="257"/>
            <ac:spMk id="39" creationId="{D663AA0A-E977-AA4B-F628-FCB0A6DB7378}"/>
          </ac:spMkLst>
        </pc:spChg>
        <pc:spChg chg="add del mod">
          <ac:chgData name="Arya Das" userId="f916618f-8671-4c9e-89fe-d2d42b37fb89" providerId="ADAL" clId="{6D5F324B-DA54-466D-8663-09FBDBF53665}" dt="2024-08-23T12:52:49.134" v="137" actId="478"/>
          <ac:spMkLst>
            <pc:docMk/>
            <pc:sldMk cId="140178502" sldId="257"/>
            <ac:spMk id="55" creationId="{819A9B9B-EB02-D496-33CD-CF33C938C895}"/>
          </ac:spMkLst>
        </pc:spChg>
        <pc:spChg chg="add del mod">
          <ac:chgData name="Arya Das" userId="f916618f-8671-4c9e-89fe-d2d42b37fb89" providerId="ADAL" clId="{6D5F324B-DA54-466D-8663-09FBDBF53665}" dt="2024-08-23T12:52:56.576" v="139" actId="478"/>
          <ac:spMkLst>
            <pc:docMk/>
            <pc:sldMk cId="140178502" sldId="257"/>
            <ac:spMk id="56" creationId="{80A7E2D3-FF1A-AFF0-CF78-9692D20DC626}"/>
          </ac:spMkLst>
        </pc:spChg>
        <pc:spChg chg="add del mod">
          <ac:chgData name="Arya Das" userId="f916618f-8671-4c9e-89fe-d2d42b37fb89" providerId="ADAL" clId="{6D5F324B-DA54-466D-8663-09FBDBF53665}" dt="2024-08-23T12:52:53.294" v="138" actId="478"/>
          <ac:spMkLst>
            <pc:docMk/>
            <pc:sldMk cId="140178502" sldId="257"/>
            <ac:spMk id="57" creationId="{C0CCD561-BA74-6016-4F8E-FD630072C29F}"/>
          </ac:spMkLst>
        </pc:spChg>
        <pc:spChg chg="add mod topLvl">
          <ac:chgData name="Arya Das" userId="f916618f-8671-4c9e-89fe-d2d42b37fb89" providerId="ADAL" clId="{6D5F324B-DA54-466D-8663-09FBDBF53665}" dt="2024-08-23T14:58:33.733" v="422" actId="14100"/>
          <ac:spMkLst>
            <pc:docMk/>
            <pc:sldMk cId="140178502" sldId="257"/>
            <ac:spMk id="59" creationId="{D3C02710-854A-166D-1F40-4F423EF8648D}"/>
          </ac:spMkLst>
        </pc:spChg>
        <pc:spChg chg="add mod topLvl">
          <ac:chgData name="Arya Das" userId="f916618f-8671-4c9e-89fe-d2d42b37fb89" providerId="ADAL" clId="{6D5F324B-DA54-466D-8663-09FBDBF53665}" dt="2024-08-23T14:58:33.733" v="422" actId="14100"/>
          <ac:spMkLst>
            <pc:docMk/>
            <pc:sldMk cId="140178502" sldId="257"/>
            <ac:spMk id="60" creationId="{C93FA72B-BE44-F836-D2E9-394D70364E9E}"/>
          </ac:spMkLst>
        </pc:spChg>
        <pc:spChg chg="add mod topLvl">
          <ac:chgData name="Arya Das" userId="f916618f-8671-4c9e-89fe-d2d42b37fb89" providerId="ADAL" clId="{6D5F324B-DA54-466D-8663-09FBDBF53665}" dt="2024-08-23T15:20:41.954" v="881" actId="20577"/>
          <ac:spMkLst>
            <pc:docMk/>
            <pc:sldMk cId="140178502" sldId="257"/>
            <ac:spMk id="61" creationId="{3574C3FA-F590-FB0D-C007-2150CEACB91D}"/>
          </ac:spMkLst>
        </pc:spChg>
        <pc:spChg chg="add mod topLvl">
          <ac:chgData name="Arya Das" userId="f916618f-8671-4c9e-89fe-d2d42b37fb89" providerId="ADAL" clId="{6D5F324B-DA54-466D-8663-09FBDBF53665}" dt="2024-08-23T15:21:02.391" v="890" actId="113"/>
          <ac:spMkLst>
            <pc:docMk/>
            <pc:sldMk cId="140178502" sldId="257"/>
            <ac:spMk id="62" creationId="{A3EF5A21-75CE-9F93-8C04-694CAAE9EC43}"/>
          </ac:spMkLst>
        </pc:spChg>
        <pc:spChg chg="mod">
          <ac:chgData name="Arya Das" userId="f916618f-8671-4c9e-89fe-d2d42b37fb89" providerId="ADAL" clId="{6D5F324B-DA54-466D-8663-09FBDBF53665}" dt="2024-08-23T15:17:45.463" v="713" actId="255"/>
          <ac:spMkLst>
            <pc:docMk/>
            <pc:sldMk cId="140178502" sldId="257"/>
            <ac:spMk id="64" creationId="{64F77298-E357-03CE-4E48-49ADC56BD30C}"/>
          </ac:spMkLst>
        </pc:spChg>
        <pc:spChg chg="mod">
          <ac:chgData name="Arya Das" userId="f916618f-8671-4c9e-89fe-d2d42b37fb89" providerId="ADAL" clId="{6D5F324B-DA54-466D-8663-09FBDBF53665}" dt="2024-08-23T15:17:45.463" v="713" actId="255"/>
          <ac:spMkLst>
            <pc:docMk/>
            <pc:sldMk cId="140178502" sldId="257"/>
            <ac:spMk id="65" creationId="{C17FCAB5-0FB2-5B1C-5B6E-AD3D8247836B}"/>
          </ac:spMkLst>
        </pc:spChg>
        <pc:spChg chg="mod">
          <ac:chgData name="Arya Das" userId="f916618f-8671-4c9e-89fe-d2d42b37fb89" providerId="ADAL" clId="{6D5F324B-DA54-466D-8663-09FBDBF53665}" dt="2024-08-23T15:17:45.463" v="713" actId="255"/>
          <ac:spMkLst>
            <pc:docMk/>
            <pc:sldMk cId="140178502" sldId="257"/>
            <ac:spMk id="66" creationId="{18563914-9958-4625-5FE2-64F9B0083F5C}"/>
          </ac:spMkLst>
        </pc:spChg>
        <pc:spChg chg="mod">
          <ac:chgData name="Arya Das" userId="f916618f-8671-4c9e-89fe-d2d42b37fb89" providerId="ADAL" clId="{6D5F324B-DA54-466D-8663-09FBDBF53665}" dt="2024-08-23T15:17:20.230" v="708" actId="165"/>
          <ac:spMkLst>
            <pc:docMk/>
            <pc:sldMk cId="140178502" sldId="257"/>
            <ac:spMk id="67" creationId="{B1A21445-3C90-236D-4FCA-8118F59B693D}"/>
          </ac:spMkLst>
        </pc:spChg>
        <pc:spChg chg="mod">
          <ac:chgData name="Arya Das" userId="f916618f-8671-4c9e-89fe-d2d42b37fb89" providerId="ADAL" clId="{6D5F324B-DA54-466D-8663-09FBDBF53665}" dt="2024-08-23T15:17:20.230" v="708" actId="165"/>
          <ac:spMkLst>
            <pc:docMk/>
            <pc:sldMk cId="140178502" sldId="257"/>
            <ac:spMk id="68" creationId="{F27E8522-5774-18AF-A2B6-FE5291885633}"/>
          </ac:spMkLst>
        </pc:spChg>
        <pc:spChg chg="mod">
          <ac:chgData name="Arya Das" userId="f916618f-8671-4c9e-89fe-d2d42b37fb89" providerId="ADAL" clId="{6D5F324B-DA54-466D-8663-09FBDBF53665}" dt="2024-08-23T15:17:20.230" v="708" actId="165"/>
          <ac:spMkLst>
            <pc:docMk/>
            <pc:sldMk cId="140178502" sldId="257"/>
            <ac:spMk id="69" creationId="{C0AB76E4-D4F0-12FA-7675-986496CDE966}"/>
          </ac:spMkLst>
        </pc:spChg>
        <pc:spChg chg="mod">
          <ac:chgData name="Arya Das" userId="f916618f-8671-4c9e-89fe-d2d42b37fb89" providerId="ADAL" clId="{6D5F324B-DA54-466D-8663-09FBDBF53665}" dt="2024-08-23T15:17:20.230" v="708" actId="165"/>
          <ac:spMkLst>
            <pc:docMk/>
            <pc:sldMk cId="140178502" sldId="257"/>
            <ac:spMk id="70" creationId="{30CE8BA1-D3E1-ACBA-5A17-A858046A0510}"/>
          </ac:spMkLst>
        </pc:spChg>
        <pc:spChg chg="mod">
          <ac:chgData name="Arya Das" userId="f916618f-8671-4c9e-89fe-d2d42b37fb89" providerId="ADAL" clId="{6D5F324B-DA54-466D-8663-09FBDBF53665}" dt="2024-08-23T15:17:20.230" v="708" actId="165"/>
          <ac:spMkLst>
            <pc:docMk/>
            <pc:sldMk cId="140178502" sldId="257"/>
            <ac:spMk id="71" creationId="{C814DA5D-A617-48AC-43B9-105C02F9F16C}"/>
          </ac:spMkLst>
        </pc:spChg>
        <pc:spChg chg="mod topLvl">
          <ac:chgData name="Arya Das" userId="f916618f-8671-4c9e-89fe-d2d42b37fb89" providerId="ADAL" clId="{6D5F324B-DA54-466D-8663-09FBDBF53665}" dt="2024-08-23T15:17:22.616" v="710" actId="1076"/>
          <ac:spMkLst>
            <pc:docMk/>
            <pc:sldMk cId="140178502" sldId="257"/>
            <ac:spMk id="73" creationId="{8869411F-287B-31EE-062A-0D2CBBF99385}"/>
          </ac:spMkLst>
        </pc:spChg>
        <pc:spChg chg="mod ord topLvl">
          <ac:chgData name="Arya Das" userId="f916618f-8671-4c9e-89fe-d2d42b37fb89" providerId="ADAL" clId="{6D5F324B-DA54-466D-8663-09FBDBF53665}" dt="2024-08-23T15:17:15.191" v="707" actId="1076"/>
          <ac:spMkLst>
            <pc:docMk/>
            <pc:sldMk cId="140178502" sldId="257"/>
            <ac:spMk id="74" creationId="{BD03BBEA-63BE-1536-AAE4-AC028849449F}"/>
          </ac:spMkLst>
        </pc:spChg>
        <pc:spChg chg="mod topLvl">
          <ac:chgData name="Arya Das" userId="f916618f-8671-4c9e-89fe-d2d42b37fb89" providerId="ADAL" clId="{6D5F324B-DA54-466D-8663-09FBDBF53665}" dt="2024-08-23T15:18:02.740" v="716" actId="14100"/>
          <ac:spMkLst>
            <pc:docMk/>
            <pc:sldMk cId="140178502" sldId="257"/>
            <ac:spMk id="75" creationId="{B3F3E258-95F4-D560-6C6D-794732705491}"/>
          </ac:spMkLst>
        </pc:spChg>
        <pc:spChg chg="mod topLvl">
          <ac:chgData name="Arya Das" userId="f916618f-8671-4c9e-89fe-d2d42b37fb89" providerId="ADAL" clId="{6D5F324B-DA54-466D-8663-09FBDBF53665}" dt="2024-08-23T15:07:58.017" v="442" actId="1076"/>
          <ac:spMkLst>
            <pc:docMk/>
            <pc:sldMk cId="140178502" sldId="257"/>
            <ac:spMk id="79" creationId="{27D91FA9-BB27-AA51-DE74-70163557BE3F}"/>
          </ac:spMkLst>
        </pc:spChg>
        <pc:spChg chg="mod topLvl">
          <ac:chgData name="Arya Das" userId="f916618f-8671-4c9e-89fe-d2d42b37fb89" providerId="ADAL" clId="{6D5F324B-DA54-466D-8663-09FBDBF53665}" dt="2024-08-23T15:07:58.017" v="442" actId="1076"/>
          <ac:spMkLst>
            <pc:docMk/>
            <pc:sldMk cId="140178502" sldId="257"/>
            <ac:spMk id="80" creationId="{B94E2141-ECC8-6674-9176-AC3109815BAB}"/>
          </ac:spMkLst>
        </pc:spChg>
        <pc:spChg chg="mod topLvl">
          <ac:chgData name="Arya Das" userId="f916618f-8671-4c9e-89fe-d2d42b37fb89" providerId="ADAL" clId="{6D5F324B-DA54-466D-8663-09FBDBF53665}" dt="2024-08-23T15:07:58.017" v="442" actId="1076"/>
          <ac:spMkLst>
            <pc:docMk/>
            <pc:sldMk cId="140178502" sldId="257"/>
            <ac:spMk id="81" creationId="{8A6076D6-E32D-33EF-36B3-621BD1E4B16A}"/>
          </ac:spMkLst>
        </pc:spChg>
        <pc:spChg chg="mod topLvl">
          <ac:chgData name="Arya Das" userId="f916618f-8671-4c9e-89fe-d2d42b37fb89" providerId="ADAL" clId="{6D5F324B-DA54-466D-8663-09FBDBF53665}" dt="2024-08-23T15:07:58.017" v="442" actId="1076"/>
          <ac:spMkLst>
            <pc:docMk/>
            <pc:sldMk cId="140178502" sldId="257"/>
            <ac:spMk id="84" creationId="{D0561892-DD95-8F5F-9DA7-C63A992CEB4E}"/>
          </ac:spMkLst>
        </pc:spChg>
        <pc:spChg chg="add mod">
          <ac:chgData name="Arya Das" userId="f916618f-8671-4c9e-89fe-d2d42b37fb89" providerId="ADAL" clId="{6D5F324B-DA54-466D-8663-09FBDBF53665}" dt="2024-08-23T15:16:32.482" v="703" actId="164"/>
          <ac:spMkLst>
            <pc:docMk/>
            <pc:sldMk cId="140178502" sldId="257"/>
            <ac:spMk id="85" creationId="{5033EA8A-19D4-9A0B-2B0B-660B96C06BD5}"/>
          </ac:spMkLst>
        </pc:spChg>
        <pc:spChg chg="add mod">
          <ac:chgData name="Arya Das" userId="f916618f-8671-4c9e-89fe-d2d42b37fb89" providerId="ADAL" clId="{6D5F324B-DA54-466D-8663-09FBDBF53665}" dt="2024-08-23T15:16:32.482" v="703" actId="164"/>
          <ac:spMkLst>
            <pc:docMk/>
            <pc:sldMk cId="140178502" sldId="257"/>
            <ac:spMk id="86" creationId="{38C03BAC-65AA-EA08-0B0E-8E7A212F5E77}"/>
          </ac:spMkLst>
        </pc:spChg>
        <pc:spChg chg="add mod">
          <ac:chgData name="Arya Das" userId="f916618f-8671-4c9e-89fe-d2d42b37fb89" providerId="ADAL" clId="{6D5F324B-DA54-466D-8663-09FBDBF53665}" dt="2024-08-23T15:16:32.482" v="703" actId="164"/>
          <ac:spMkLst>
            <pc:docMk/>
            <pc:sldMk cId="140178502" sldId="257"/>
            <ac:spMk id="87" creationId="{4CBC0AFA-4551-2643-FB01-2F8AFE447FEC}"/>
          </ac:spMkLst>
        </pc:spChg>
        <pc:spChg chg="add mod">
          <ac:chgData name="Arya Das" userId="f916618f-8671-4c9e-89fe-d2d42b37fb89" providerId="ADAL" clId="{6D5F324B-DA54-466D-8663-09FBDBF53665}" dt="2024-08-23T15:19:10.862" v="860" actId="113"/>
          <ac:spMkLst>
            <pc:docMk/>
            <pc:sldMk cId="140178502" sldId="257"/>
            <ac:spMk id="89" creationId="{72743D4B-1ED6-ABFE-1985-E58A463C1ECF}"/>
          </ac:spMkLst>
        </pc:spChg>
        <pc:spChg chg="mod topLvl">
          <ac:chgData name="Arya Das" userId="f916618f-8671-4c9e-89fe-d2d42b37fb89" providerId="ADAL" clId="{6D5F324B-DA54-466D-8663-09FBDBF53665}" dt="2024-08-23T15:07:58.017" v="442" actId="1076"/>
          <ac:spMkLst>
            <pc:docMk/>
            <pc:sldMk cId="140178502" sldId="257"/>
            <ac:spMk id="98" creationId="{4BCF6258-A6FE-655F-2C10-E19BCEF93A80}"/>
          </ac:spMkLst>
        </pc:spChg>
        <pc:spChg chg="mod topLvl">
          <ac:chgData name="Arya Das" userId="f916618f-8671-4c9e-89fe-d2d42b37fb89" providerId="ADAL" clId="{6D5F324B-DA54-466D-8663-09FBDBF53665}" dt="2024-08-23T15:07:58.017" v="442" actId="1076"/>
          <ac:spMkLst>
            <pc:docMk/>
            <pc:sldMk cId="140178502" sldId="257"/>
            <ac:spMk id="104" creationId="{8D3E49A1-8066-D35A-2E33-0A46006C40BE}"/>
          </ac:spMkLst>
        </pc:spChg>
        <pc:spChg chg="mod topLvl">
          <ac:chgData name="Arya Das" userId="f916618f-8671-4c9e-89fe-d2d42b37fb89" providerId="ADAL" clId="{6D5F324B-DA54-466D-8663-09FBDBF53665}" dt="2024-08-23T15:07:58.017" v="442" actId="1076"/>
          <ac:spMkLst>
            <pc:docMk/>
            <pc:sldMk cId="140178502" sldId="257"/>
            <ac:spMk id="108" creationId="{6C425CAA-C8F3-07C3-0BF4-0ECCB01A5E7F}"/>
          </ac:spMkLst>
        </pc:spChg>
        <pc:spChg chg="mod">
          <ac:chgData name="Arya Das" userId="f916618f-8671-4c9e-89fe-d2d42b37fb89" providerId="ADAL" clId="{6D5F324B-DA54-466D-8663-09FBDBF53665}" dt="2024-08-23T15:14:14.981" v="572" actId="20577"/>
          <ac:spMkLst>
            <pc:docMk/>
            <pc:sldMk cId="140178502" sldId="257"/>
            <ac:spMk id="109" creationId="{E32CD51A-9C0A-9E75-8F89-406E5ACBC741}"/>
          </ac:spMkLst>
        </pc:spChg>
        <pc:spChg chg="mod topLvl">
          <ac:chgData name="Arya Das" userId="f916618f-8671-4c9e-89fe-d2d42b37fb89" providerId="ADAL" clId="{6D5F324B-DA54-466D-8663-09FBDBF53665}" dt="2024-08-23T15:10:02.897" v="458" actId="164"/>
          <ac:spMkLst>
            <pc:docMk/>
            <pc:sldMk cId="140178502" sldId="257"/>
            <ac:spMk id="153" creationId="{17D2DA00-B552-AE59-328E-474D8A49CB50}"/>
          </ac:spMkLst>
        </pc:spChg>
        <pc:spChg chg="mod">
          <ac:chgData name="Arya Das" userId="f916618f-8671-4c9e-89fe-d2d42b37fb89" providerId="ADAL" clId="{6D5F324B-DA54-466D-8663-09FBDBF53665}" dt="2024-08-23T15:09:06.877" v="449" actId="165"/>
          <ac:spMkLst>
            <pc:docMk/>
            <pc:sldMk cId="140178502" sldId="257"/>
            <ac:spMk id="156" creationId="{DF2B36FB-77F0-5DC0-DD13-96A101785016}"/>
          </ac:spMkLst>
        </pc:spChg>
        <pc:spChg chg="mod">
          <ac:chgData name="Arya Das" userId="f916618f-8671-4c9e-89fe-d2d42b37fb89" providerId="ADAL" clId="{6D5F324B-DA54-466D-8663-09FBDBF53665}" dt="2024-08-23T15:09:06.877" v="449" actId="165"/>
          <ac:spMkLst>
            <pc:docMk/>
            <pc:sldMk cId="140178502" sldId="257"/>
            <ac:spMk id="157" creationId="{9916D326-88F5-6490-467A-2653EC00C644}"/>
          </ac:spMkLst>
        </pc:spChg>
        <pc:spChg chg="mod">
          <ac:chgData name="Arya Das" userId="f916618f-8671-4c9e-89fe-d2d42b37fb89" providerId="ADAL" clId="{6D5F324B-DA54-466D-8663-09FBDBF53665}" dt="2024-08-23T15:09:06.877" v="449" actId="165"/>
          <ac:spMkLst>
            <pc:docMk/>
            <pc:sldMk cId="140178502" sldId="257"/>
            <ac:spMk id="160" creationId="{21AF919F-A7BF-AAA0-0C39-41970BDA074F}"/>
          </ac:spMkLst>
        </pc:spChg>
        <pc:spChg chg="mod">
          <ac:chgData name="Arya Das" userId="f916618f-8671-4c9e-89fe-d2d42b37fb89" providerId="ADAL" clId="{6D5F324B-DA54-466D-8663-09FBDBF53665}" dt="2024-08-23T14:38:05.913" v="304" actId="164"/>
          <ac:spMkLst>
            <pc:docMk/>
            <pc:sldMk cId="140178502" sldId="257"/>
            <ac:spMk id="161" creationId="{E25FAC6C-D635-7808-470C-B1741AA4783F}"/>
          </ac:spMkLst>
        </pc:spChg>
        <pc:spChg chg="mod">
          <ac:chgData name="Arya Das" userId="f916618f-8671-4c9e-89fe-d2d42b37fb89" providerId="ADAL" clId="{6D5F324B-DA54-466D-8663-09FBDBF53665}" dt="2024-08-23T14:38:05.913" v="304" actId="164"/>
          <ac:spMkLst>
            <pc:docMk/>
            <pc:sldMk cId="140178502" sldId="257"/>
            <ac:spMk id="162" creationId="{DFE70937-DA71-A7B2-930C-3B7CE4D9CBC7}"/>
          </ac:spMkLst>
        </pc:spChg>
        <pc:spChg chg="mod">
          <ac:chgData name="Arya Das" userId="f916618f-8671-4c9e-89fe-d2d42b37fb89" providerId="ADAL" clId="{6D5F324B-DA54-466D-8663-09FBDBF53665}" dt="2024-08-23T14:54:34.537" v="370" actId="408"/>
          <ac:spMkLst>
            <pc:docMk/>
            <pc:sldMk cId="140178502" sldId="257"/>
            <ac:spMk id="165" creationId="{182877E5-3262-2DD2-7414-6C5339ED2E0C}"/>
          </ac:spMkLst>
        </pc:spChg>
        <pc:spChg chg="mod">
          <ac:chgData name="Arya Das" userId="f916618f-8671-4c9e-89fe-d2d42b37fb89" providerId="ADAL" clId="{6D5F324B-DA54-466D-8663-09FBDBF53665}" dt="2024-08-23T15:09:06.877" v="449" actId="165"/>
          <ac:spMkLst>
            <pc:docMk/>
            <pc:sldMk cId="140178502" sldId="257"/>
            <ac:spMk id="171" creationId="{74DF5EDD-9225-31C9-704E-2DF5C23D0DE7}"/>
          </ac:spMkLst>
        </pc:spChg>
        <pc:spChg chg="mod">
          <ac:chgData name="Arya Das" userId="f916618f-8671-4c9e-89fe-d2d42b37fb89" providerId="ADAL" clId="{6D5F324B-DA54-466D-8663-09FBDBF53665}" dt="2024-08-23T15:09:06.877" v="449" actId="165"/>
          <ac:spMkLst>
            <pc:docMk/>
            <pc:sldMk cId="140178502" sldId="257"/>
            <ac:spMk id="173" creationId="{FAAAB8AF-35E7-F630-6CDF-9DB00D544AC8}"/>
          </ac:spMkLst>
        </pc:spChg>
        <pc:spChg chg="mod">
          <ac:chgData name="Arya Das" userId="f916618f-8671-4c9e-89fe-d2d42b37fb89" providerId="ADAL" clId="{6D5F324B-DA54-466D-8663-09FBDBF53665}" dt="2024-08-23T15:09:06.877" v="449" actId="165"/>
          <ac:spMkLst>
            <pc:docMk/>
            <pc:sldMk cId="140178502" sldId="257"/>
            <ac:spMk id="174" creationId="{62112045-4563-591C-7615-04A236C04F0C}"/>
          </ac:spMkLst>
        </pc:spChg>
        <pc:spChg chg="mod topLvl">
          <ac:chgData name="Arya Das" userId="f916618f-8671-4c9e-89fe-d2d42b37fb89" providerId="ADAL" clId="{6D5F324B-DA54-466D-8663-09FBDBF53665}" dt="2024-08-23T15:10:02.897" v="458" actId="164"/>
          <ac:spMkLst>
            <pc:docMk/>
            <pc:sldMk cId="140178502" sldId="257"/>
            <ac:spMk id="175" creationId="{F49C2FD7-7DAE-BFCC-B931-933F2909AE6F}"/>
          </ac:spMkLst>
        </pc:spChg>
        <pc:spChg chg="mod">
          <ac:chgData name="Arya Das" userId="f916618f-8671-4c9e-89fe-d2d42b37fb89" providerId="ADAL" clId="{6D5F324B-DA54-466D-8663-09FBDBF53665}" dt="2024-08-23T15:09:06.877" v="449" actId="165"/>
          <ac:spMkLst>
            <pc:docMk/>
            <pc:sldMk cId="140178502" sldId="257"/>
            <ac:spMk id="180" creationId="{EC91B9E2-8A11-40A7-06C5-58856EAFAA52}"/>
          </ac:spMkLst>
        </pc:spChg>
        <pc:spChg chg="mod">
          <ac:chgData name="Arya Das" userId="f916618f-8671-4c9e-89fe-d2d42b37fb89" providerId="ADAL" clId="{6D5F324B-DA54-466D-8663-09FBDBF53665}" dt="2024-08-23T15:09:06.877" v="449" actId="165"/>
          <ac:spMkLst>
            <pc:docMk/>
            <pc:sldMk cId="140178502" sldId="257"/>
            <ac:spMk id="182" creationId="{8C35F864-EF37-31E6-1ECA-BBA005EA7F8F}"/>
          </ac:spMkLst>
        </pc:spChg>
        <pc:spChg chg="mod">
          <ac:chgData name="Arya Das" userId="f916618f-8671-4c9e-89fe-d2d42b37fb89" providerId="ADAL" clId="{6D5F324B-DA54-466D-8663-09FBDBF53665}" dt="2024-08-23T15:09:06.877" v="449" actId="165"/>
          <ac:spMkLst>
            <pc:docMk/>
            <pc:sldMk cId="140178502" sldId="257"/>
            <ac:spMk id="187" creationId="{57B625A9-C3BD-52CF-52D5-BDC960CDC310}"/>
          </ac:spMkLst>
        </pc:spChg>
        <pc:spChg chg="mod">
          <ac:chgData name="Arya Das" userId="f916618f-8671-4c9e-89fe-d2d42b37fb89" providerId="ADAL" clId="{6D5F324B-DA54-466D-8663-09FBDBF53665}" dt="2024-08-23T15:09:06.877" v="449" actId="165"/>
          <ac:spMkLst>
            <pc:docMk/>
            <pc:sldMk cId="140178502" sldId="257"/>
            <ac:spMk id="189" creationId="{FA699BFD-B297-E4D0-6481-C3401E50A928}"/>
          </ac:spMkLst>
        </pc:spChg>
        <pc:spChg chg="mod">
          <ac:chgData name="Arya Das" userId="f916618f-8671-4c9e-89fe-d2d42b37fb89" providerId="ADAL" clId="{6D5F324B-DA54-466D-8663-09FBDBF53665}" dt="2024-08-23T15:09:06.877" v="449" actId="165"/>
          <ac:spMkLst>
            <pc:docMk/>
            <pc:sldMk cId="140178502" sldId="257"/>
            <ac:spMk id="191" creationId="{2D268CAF-6FE2-C79A-0286-AC3BECF8EA46}"/>
          </ac:spMkLst>
        </pc:spChg>
        <pc:spChg chg="mod">
          <ac:chgData name="Arya Das" userId="f916618f-8671-4c9e-89fe-d2d42b37fb89" providerId="ADAL" clId="{6D5F324B-DA54-466D-8663-09FBDBF53665}" dt="2024-08-23T15:09:06.877" v="449" actId="165"/>
          <ac:spMkLst>
            <pc:docMk/>
            <pc:sldMk cId="140178502" sldId="257"/>
            <ac:spMk id="192" creationId="{DFD61552-24F7-80A0-E96F-E5C94B6480FA}"/>
          </ac:spMkLst>
        </pc:spChg>
        <pc:spChg chg="mod topLvl">
          <ac:chgData name="Arya Das" userId="f916618f-8671-4c9e-89fe-d2d42b37fb89" providerId="ADAL" clId="{6D5F324B-DA54-466D-8663-09FBDBF53665}" dt="2024-08-23T15:10:02.897" v="458" actId="164"/>
          <ac:spMkLst>
            <pc:docMk/>
            <pc:sldMk cId="140178502" sldId="257"/>
            <ac:spMk id="193" creationId="{A6225DDB-3216-D34F-706C-1B90AFBAA1F0}"/>
          </ac:spMkLst>
        </pc:spChg>
        <pc:spChg chg="mod">
          <ac:chgData name="Arya Das" userId="f916618f-8671-4c9e-89fe-d2d42b37fb89" providerId="ADAL" clId="{6D5F324B-DA54-466D-8663-09FBDBF53665}" dt="2024-08-23T15:09:06.877" v="449" actId="165"/>
          <ac:spMkLst>
            <pc:docMk/>
            <pc:sldMk cId="140178502" sldId="257"/>
            <ac:spMk id="195" creationId="{8AEB5425-BD0B-9F00-1286-E38F08183E6D}"/>
          </ac:spMkLst>
        </pc:spChg>
        <pc:spChg chg="mod">
          <ac:chgData name="Arya Das" userId="f916618f-8671-4c9e-89fe-d2d42b37fb89" providerId="ADAL" clId="{6D5F324B-DA54-466D-8663-09FBDBF53665}" dt="2024-08-23T15:09:06.877" v="449" actId="165"/>
          <ac:spMkLst>
            <pc:docMk/>
            <pc:sldMk cId="140178502" sldId="257"/>
            <ac:spMk id="197" creationId="{8E05ABF3-02C7-1973-5E95-16A04AF286ED}"/>
          </ac:spMkLst>
        </pc:spChg>
        <pc:spChg chg="mod">
          <ac:chgData name="Arya Das" userId="f916618f-8671-4c9e-89fe-d2d42b37fb89" providerId="ADAL" clId="{6D5F324B-DA54-466D-8663-09FBDBF53665}" dt="2024-08-23T15:09:06.877" v="449" actId="165"/>
          <ac:spMkLst>
            <pc:docMk/>
            <pc:sldMk cId="140178502" sldId="257"/>
            <ac:spMk id="199" creationId="{C160140F-CB1D-4136-12C4-8A92ACE4CC67}"/>
          </ac:spMkLst>
        </pc:spChg>
        <pc:spChg chg="mod">
          <ac:chgData name="Arya Das" userId="f916618f-8671-4c9e-89fe-d2d42b37fb89" providerId="ADAL" clId="{6D5F324B-DA54-466D-8663-09FBDBF53665}" dt="2024-08-23T15:09:06.877" v="449" actId="165"/>
          <ac:spMkLst>
            <pc:docMk/>
            <pc:sldMk cId="140178502" sldId="257"/>
            <ac:spMk id="201" creationId="{5BC63E83-C1CE-2787-2F66-7C54DE70C224}"/>
          </ac:spMkLst>
        </pc:spChg>
        <pc:spChg chg="mod">
          <ac:chgData name="Arya Das" userId="f916618f-8671-4c9e-89fe-d2d42b37fb89" providerId="ADAL" clId="{6D5F324B-DA54-466D-8663-09FBDBF53665}" dt="2024-08-23T15:09:06.877" v="449" actId="165"/>
          <ac:spMkLst>
            <pc:docMk/>
            <pc:sldMk cId="140178502" sldId="257"/>
            <ac:spMk id="205" creationId="{3A08A055-CE69-3522-96E5-70EBE3561644}"/>
          </ac:spMkLst>
        </pc:spChg>
        <pc:spChg chg="mod">
          <ac:chgData name="Arya Das" userId="f916618f-8671-4c9e-89fe-d2d42b37fb89" providerId="ADAL" clId="{6D5F324B-DA54-466D-8663-09FBDBF53665}" dt="2024-08-23T15:09:06.877" v="449" actId="165"/>
          <ac:spMkLst>
            <pc:docMk/>
            <pc:sldMk cId="140178502" sldId="257"/>
            <ac:spMk id="206" creationId="{A7231993-AD62-02AE-571D-BA23A25F80FD}"/>
          </ac:spMkLst>
        </pc:spChg>
        <pc:spChg chg="mod topLvl">
          <ac:chgData name="Arya Das" userId="f916618f-8671-4c9e-89fe-d2d42b37fb89" providerId="ADAL" clId="{6D5F324B-DA54-466D-8663-09FBDBF53665}" dt="2024-08-23T15:10:02.897" v="458" actId="164"/>
          <ac:spMkLst>
            <pc:docMk/>
            <pc:sldMk cId="140178502" sldId="257"/>
            <ac:spMk id="209" creationId="{5EF987E6-1FD6-CCB4-036E-5B0E7539DF00}"/>
          </ac:spMkLst>
        </pc:spChg>
        <pc:spChg chg="mod">
          <ac:chgData name="Arya Das" userId="f916618f-8671-4c9e-89fe-d2d42b37fb89" providerId="ADAL" clId="{6D5F324B-DA54-466D-8663-09FBDBF53665}" dt="2024-08-23T15:09:06.877" v="449" actId="165"/>
          <ac:spMkLst>
            <pc:docMk/>
            <pc:sldMk cId="140178502" sldId="257"/>
            <ac:spMk id="211" creationId="{7E846149-94E3-716D-19F4-996A43EEBFB9}"/>
          </ac:spMkLst>
        </pc:spChg>
        <pc:spChg chg="mod">
          <ac:chgData name="Arya Das" userId="f916618f-8671-4c9e-89fe-d2d42b37fb89" providerId="ADAL" clId="{6D5F324B-DA54-466D-8663-09FBDBF53665}" dt="2024-08-23T15:09:06.877" v="449" actId="165"/>
          <ac:spMkLst>
            <pc:docMk/>
            <pc:sldMk cId="140178502" sldId="257"/>
            <ac:spMk id="213" creationId="{17CDE422-D607-5D45-D65D-7EEA323E98AC}"/>
          </ac:spMkLst>
        </pc:spChg>
        <pc:spChg chg="mod">
          <ac:chgData name="Arya Das" userId="f916618f-8671-4c9e-89fe-d2d42b37fb89" providerId="ADAL" clId="{6D5F324B-DA54-466D-8663-09FBDBF53665}" dt="2024-08-23T15:09:06.877" v="449" actId="165"/>
          <ac:spMkLst>
            <pc:docMk/>
            <pc:sldMk cId="140178502" sldId="257"/>
            <ac:spMk id="215" creationId="{D47BA30B-2E1F-F51F-108C-42FB179574C0}"/>
          </ac:spMkLst>
        </pc:spChg>
        <pc:spChg chg="mod">
          <ac:chgData name="Arya Das" userId="f916618f-8671-4c9e-89fe-d2d42b37fb89" providerId="ADAL" clId="{6D5F324B-DA54-466D-8663-09FBDBF53665}" dt="2024-08-23T15:09:06.877" v="449" actId="165"/>
          <ac:spMkLst>
            <pc:docMk/>
            <pc:sldMk cId="140178502" sldId="257"/>
            <ac:spMk id="217" creationId="{14A60606-185B-3A84-D8A3-BB78E29C0AE2}"/>
          </ac:spMkLst>
        </pc:spChg>
        <pc:spChg chg="mod">
          <ac:chgData name="Arya Das" userId="f916618f-8671-4c9e-89fe-d2d42b37fb89" providerId="ADAL" clId="{6D5F324B-DA54-466D-8663-09FBDBF53665}" dt="2024-08-23T15:09:06.877" v="449" actId="165"/>
          <ac:spMkLst>
            <pc:docMk/>
            <pc:sldMk cId="140178502" sldId="257"/>
            <ac:spMk id="219" creationId="{C6044E7E-9255-6178-4B03-8ABA7361F7CB}"/>
          </ac:spMkLst>
        </pc:spChg>
        <pc:spChg chg="mod">
          <ac:chgData name="Arya Das" userId="f916618f-8671-4c9e-89fe-d2d42b37fb89" providerId="ADAL" clId="{6D5F324B-DA54-466D-8663-09FBDBF53665}" dt="2024-08-23T15:09:06.877" v="449" actId="165"/>
          <ac:spMkLst>
            <pc:docMk/>
            <pc:sldMk cId="140178502" sldId="257"/>
            <ac:spMk id="220" creationId="{20F4C933-1ACF-53D7-371C-76C120F03AC6}"/>
          </ac:spMkLst>
        </pc:spChg>
        <pc:spChg chg="mod topLvl">
          <ac:chgData name="Arya Das" userId="f916618f-8671-4c9e-89fe-d2d42b37fb89" providerId="ADAL" clId="{6D5F324B-DA54-466D-8663-09FBDBF53665}" dt="2024-08-23T15:11:00.663" v="495" actId="255"/>
          <ac:spMkLst>
            <pc:docMk/>
            <pc:sldMk cId="140178502" sldId="257"/>
            <ac:spMk id="221" creationId="{71FD5773-82C3-CBCC-C98B-CB98760180AE}"/>
          </ac:spMkLst>
        </pc:spChg>
        <pc:spChg chg="mod">
          <ac:chgData name="Arya Das" userId="f916618f-8671-4c9e-89fe-d2d42b37fb89" providerId="ADAL" clId="{6D5F324B-DA54-466D-8663-09FBDBF53665}" dt="2024-08-23T15:11:51.103" v="541" actId="20577"/>
          <ac:spMkLst>
            <pc:docMk/>
            <pc:sldMk cId="140178502" sldId="257"/>
            <ac:spMk id="222" creationId="{80ACEE14-BD02-FE6B-AB69-976C0B30D770}"/>
          </ac:spMkLst>
        </pc:spChg>
        <pc:spChg chg="mod topLvl">
          <ac:chgData name="Arya Das" userId="f916618f-8671-4c9e-89fe-d2d42b37fb89" providerId="ADAL" clId="{6D5F324B-DA54-466D-8663-09FBDBF53665}" dt="2024-08-23T15:10:02.897" v="458" actId="164"/>
          <ac:spMkLst>
            <pc:docMk/>
            <pc:sldMk cId="140178502" sldId="257"/>
            <ac:spMk id="223" creationId="{D82BF9D0-37E2-0E15-7C48-0A03830221EE}"/>
          </ac:spMkLst>
        </pc:spChg>
        <pc:spChg chg="mod">
          <ac:chgData name="Arya Das" userId="f916618f-8671-4c9e-89fe-d2d42b37fb89" providerId="ADAL" clId="{6D5F324B-DA54-466D-8663-09FBDBF53665}" dt="2024-08-23T14:59:00.903" v="423" actId="552"/>
          <ac:spMkLst>
            <pc:docMk/>
            <pc:sldMk cId="140178502" sldId="257"/>
            <ac:spMk id="233" creationId="{264F4EBE-DB2A-33CF-11B6-24C9695BAD28}"/>
          </ac:spMkLst>
        </pc:spChg>
        <pc:spChg chg="mod">
          <ac:chgData name="Arya Das" userId="f916618f-8671-4c9e-89fe-d2d42b37fb89" providerId="ADAL" clId="{6D5F324B-DA54-466D-8663-09FBDBF53665}" dt="2024-08-23T14:59:00.903" v="423" actId="552"/>
          <ac:spMkLst>
            <pc:docMk/>
            <pc:sldMk cId="140178502" sldId="257"/>
            <ac:spMk id="237" creationId="{24D8A9DE-5B6C-951E-DF27-DAEFD722753C}"/>
          </ac:spMkLst>
        </pc:spChg>
        <pc:spChg chg="mod">
          <ac:chgData name="Arya Das" userId="f916618f-8671-4c9e-89fe-d2d42b37fb89" providerId="ADAL" clId="{6D5F324B-DA54-466D-8663-09FBDBF53665}" dt="2024-08-23T14:59:00.903" v="423" actId="552"/>
          <ac:spMkLst>
            <pc:docMk/>
            <pc:sldMk cId="140178502" sldId="257"/>
            <ac:spMk id="461" creationId="{528F5718-800A-EC6E-F453-47D384E44929}"/>
          </ac:spMkLst>
        </pc:spChg>
        <pc:spChg chg="mod">
          <ac:chgData name="Arya Das" userId="f916618f-8671-4c9e-89fe-d2d42b37fb89" providerId="ADAL" clId="{6D5F324B-DA54-466D-8663-09FBDBF53665}" dt="2024-08-23T14:59:00.903" v="423" actId="552"/>
          <ac:spMkLst>
            <pc:docMk/>
            <pc:sldMk cId="140178502" sldId="257"/>
            <ac:spMk id="462" creationId="{BFF9BD57-0653-DC53-3230-8B00D9A80A2B}"/>
          </ac:spMkLst>
        </pc:spChg>
        <pc:spChg chg="mod">
          <ac:chgData name="Arya Das" userId="f916618f-8671-4c9e-89fe-d2d42b37fb89" providerId="ADAL" clId="{6D5F324B-DA54-466D-8663-09FBDBF53665}" dt="2024-08-23T14:59:00.903" v="423" actId="552"/>
          <ac:spMkLst>
            <pc:docMk/>
            <pc:sldMk cId="140178502" sldId="257"/>
            <ac:spMk id="463" creationId="{A4DFF7C0-C913-F278-1C7D-E0F26ECF0136}"/>
          </ac:spMkLst>
        </pc:spChg>
        <pc:spChg chg="mod topLvl">
          <ac:chgData name="Arya Das" userId="f916618f-8671-4c9e-89fe-d2d42b37fb89" providerId="ADAL" clId="{6D5F324B-DA54-466D-8663-09FBDBF53665}" dt="2024-08-23T15:16:32.482" v="703" actId="164"/>
          <ac:spMkLst>
            <pc:docMk/>
            <pc:sldMk cId="140178502" sldId="257"/>
            <ac:spMk id="466" creationId="{0E1BC248-962B-D812-DF26-051DC657AD0F}"/>
          </ac:spMkLst>
        </pc:spChg>
        <pc:spChg chg="mod topLvl">
          <ac:chgData name="Arya Das" userId="f916618f-8671-4c9e-89fe-d2d42b37fb89" providerId="ADAL" clId="{6D5F324B-DA54-466D-8663-09FBDBF53665}" dt="2024-08-23T15:16:32.482" v="703" actId="164"/>
          <ac:spMkLst>
            <pc:docMk/>
            <pc:sldMk cId="140178502" sldId="257"/>
            <ac:spMk id="467" creationId="{345B573C-DFBE-A549-060F-57D65A3BFB5F}"/>
          </ac:spMkLst>
        </pc:spChg>
        <pc:spChg chg="mod topLvl">
          <ac:chgData name="Arya Das" userId="f916618f-8671-4c9e-89fe-d2d42b37fb89" providerId="ADAL" clId="{6D5F324B-DA54-466D-8663-09FBDBF53665}" dt="2024-08-23T15:16:32.482" v="703" actId="164"/>
          <ac:spMkLst>
            <pc:docMk/>
            <pc:sldMk cId="140178502" sldId="257"/>
            <ac:spMk id="468" creationId="{A5ADC854-4A10-3DEE-330A-F090A3E1A5E7}"/>
          </ac:spMkLst>
        </pc:spChg>
        <pc:spChg chg="del mod topLvl">
          <ac:chgData name="Arya Das" userId="f916618f-8671-4c9e-89fe-d2d42b37fb89" providerId="ADAL" clId="{6D5F324B-DA54-466D-8663-09FBDBF53665}" dt="2024-08-23T14:31:04.108" v="230" actId="478"/>
          <ac:spMkLst>
            <pc:docMk/>
            <pc:sldMk cId="140178502" sldId="257"/>
            <ac:spMk id="469" creationId="{649F91D2-19F3-287E-3139-68F63EA81C7E}"/>
          </ac:spMkLst>
        </pc:spChg>
        <pc:spChg chg="mod">
          <ac:chgData name="Arya Das" userId="f916618f-8671-4c9e-89fe-d2d42b37fb89" providerId="ADAL" clId="{6D5F324B-DA54-466D-8663-09FBDBF53665}" dt="2024-08-23T15:21:10.288" v="891" actId="14100"/>
          <ac:spMkLst>
            <pc:docMk/>
            <pc:sldMk cId="140178502" sldId="257"/>
            <ac:spMk id="470" creationId="{DA305AE4-0003-1E9E-96CA-6FDAFC5633E0}"/>
          </ac:spMkLst>
        </pc:spChg>
        <pc:spChg chg="del mod topLvl">
          <ac:chgData name="Arya Das" userId="f916618f-8671-4c9e-89fe-d2d42b37fb89" providerId="ADAL" clId="{6D5F324B-DA54-466D-8663-09FBDBF53665}" dt="2024-08-23T14:31:04.108" v="230" actId="478"/>
          <ac:spMkLst>
            <pc:docMk/>
            <pc:sldMk cId="140178502" sldId="257"/>
            <ac:spMk id="471" creationId="{633B5F68-59B9-64DE-7D21-CA99137B2B0C}"/>
          </ac:spMkLst>
        </pc:spChg>
        <pc:spChg chg="del mod topLvl">
          <ac:chgData name="Arya Das" userId="f916618f-8671-4c9e-89fe-d2d42b37fb89" providerId="ADAL" clId="{6D5F324B-DA54-466D-8663-09FBDBF53665}" dt="2024-08-23T14:31:04.108" v="230" actId="478"/>
          <ac:spMkLst>
            <pc:docMk/>
            <pc:sldMk cId="140178502" sldId="257"/>
            <ac:spMk id="472" creationId="{30F607FF-D4E2-0B20-4C6E-ABD8D3B9E42D}"/>
          </ac:spMkLst>
        </pc:spChg>
        <pc:spChg chg="del mod topLvl">
          <ac:chgData name="Arya Das" userId="f916618f-8671-4c9e-89fe-d2d42b37fb89" providerId="ADAL" clId="{6D5F324B-DA54-466D-8663-09FBDBF53665}" dt="2024-08-23T14:31:04.108" v="230" actId="478"/>
          <ac:spMkLst>
            <pc:docMk/>
            <pc:sldMk cId="140178502" sldId="257"/>
            <ac:spMk id="473" creationId="{1BB561E7-509C-9EAA-DA66-830669649087}"/>
          </ac:spMkLst>
        </pc:spChg>
        <pc:spChg chg="mod">
          <ac:chgData name="Arya Das" userId="f916618f-8671-4c9e-89fe-d2d42b37fb89" providerId="ADAL" clId="{6D5F324B-DA54-466D-8663-09FBDBF53665}" dt="2024-08-23T15:08:03.671" v="443" actId="1076"/>
          <ac:spMkLst>
            <pc:docMk/>
            <pc:sldMk cId="140178502" sldId="257"/>
            <ac:spMk id="477" creationId="{CF92D475-B4AB-C8A7-017C-FA92AB9A6C2F}"/>
          </ac:spMkLst>
        </pc:spChg>
        <pc:spChg chg="mod">
          <ac:chgData name="Arya Das" userId="f916618f-8671-4c9e-89fe-d2d42b37fb89" providerId="ADAL" clId="{6D5F324B-DA54-466D-8663-09FBDBF53665}" dt="2024-08-23T15:08:03.671" v="443" actId="1076"/>
          <ac:spMkLst>
            <pc:docMk/>
            <pc:sldMk cId="140178502" sldId="257"/>
            <ac:spMk id="478" creationId="{3B0DB048-EE29-95FF-7ED8-03303DD98DAF}"/>
          </ac:spMkLst>
        </pc:spChg>
        <pc:spChg chg="mod">
          <ac:chgData name="Arya Das" userId="f916618f-8671-4c9e-89fe-d2d42b37fb89" providerId="ADAL" clId="{6D5F324B-DA54-466D-8663-09FBDBF53665}" dt="2024-08-23T15:08:03.671" v="443" actId="1076"/>
          <ac:spMkLst>
            <pc:docMk/>
            <pc:sldMk cId="140178502" sldId="257"/>
            <ac:spMk id="479" creationId="{8244F301-6B0D-FB83-0331-AB47F7954DBB}"/>
          </ac:spMkLst>
        </pc:spChg>
        <pc:spChg chg="mod">
          <ac:chgData name="Arya Das" userId="f916618f-8671-4c9e-89fe-d2d42b37fb89" providerId="ADAL" clId="{6D5F324B-DA54-466D-8663-09FBDBF53665}" dt="2024-08-23T15:08:03.671" v="443" actId="1076"/>
          <ac:spMkLst>
            <pc:docMk/>
            <pc:sldMk cId="140178502" sldId="257"/>
            <ac:spMk id="480" creationId="{648CFA83-0942-3DF9-A134-8641F6135584}"/>
          </ac:spMkLst>
        </pc:spChg>
        <pc:spChg chg="mod">
          <ac:chgData name="Arya Das" userId="f916618f-8671-4c9e-89fe-d2d42b37fb89" providerId="ADAL" clId="{6D5F324B-DA54-466D-8663-09FBDBF53665}" dt="2024-08-23T14:59:00.903" v="423" actId="552"/>
          <ac:spMkLst>
            <pc:docMk/>
            <pc:sldMk cId="140178502" sldId="257"/>
            <ac:spMk id="483" creationId="{6CA19CB3-A499-5693-7C17-E03A3A6CB1A2}"/>
          </ac:spMkLst>
        </pc:spChg>
        <pc:spChg chg="mod">
          <ac:chgData name="Arya Das" userId="f916618f-8671-4c9e-89fe-d2d42b37fb89" providerId="ADAL" clId="{6D5F324B-DA54-466D-8663-09FBDBF53665}" dt="2024-08-23T15:08:03.671" v="443" actId="1076"/>
          <ac:spMkLst>
            <pc:docMk/>
            <pc:sldMk cId="140178502" sldId="257"/>
            <ac:spMk id="486" creationId="{0109772E-ABF3-4EE4-4C48-633B27824C8D}"/>
          </ac:spMkLst>
        </pc:spChg>
        <pc:spChg chg="mod topLvl">
          <ac:chgData name="Arya Das" userId="f916618f-8671-4c9e-89fe-d2d42b37fb89" providerId="ADAL" clId="{6D5F324B-DA54-466D-8663-09FBDBF53665}" dt="2024-08-23T15:07:58.017" v="442" actId="1076"/>
          <ac:spMkLst>
            <pc:docMk/>
            <pc:sldMk cId="140178502" sldId="257"/>
            <ac:spMk id="488" creationId="{77AE8C95-D83B-D0AC-575C-188767D0D402}"/>
          </ac:spMkLst>
        </pc:spChg>
        <pc:spChg chg="mod topLvl">
          <ac:chgData name="Arya Das" userId="f916618f-8671-4c9e-89fe-d2d42b37fb89" providerId="ADAL" clId="{6D5F324B-DA54-466D-8663-09FBDBF53665}" dt="2024-08-23T15:07:58.017" v="442" actId="1076"/>
          <ac:spMkLst>
            <pc:docMk/>
            <pc:sldMk cId="140178502" sldId="257"/>
            <ac:spMk id="489" creationId="{F531205C-76C0-4450-5D39-4349C65C74FF}"/>
          </ac:spMkLst>
        </pc:spChg>
        <pc:spChg chg="mod topLvl">
          <ac:chgData name="Arya Das" userId="f916618f-8671-4c9e-89fe-d2d42b37fb89" providerId="ADAL" clId="{6D5F324B-DA54-466D-8663-09FBDBF53665}" dt="2024-08-23T15:11:20.866" v="498" actId="14100"/>
          <ac:spMkLst>
            <pc:docMk/>
            <pc:sldMk cId="140178502" sldId="257"/>
            <ac:spMk id="490" creationId="{12D1FFA8-1C6F-0664-25EF-82B80430F4E4}"/>
          </ac:spMkLst>
        </pc:spChg>
        <pc:spChg chg="mod topLvl">
          <ac:chgData name="Arya Das" userId="f916618f-8671-4c9e-89fe-d2d42b37fb89" providerId="ADAL" clId="{6D5F324B-DA54-466D-8663-09FBDBF53665}" dt="2024-08-23T15:12:52.166" v="552" actId="20577"/>
          <ac:spMkLst>
            <pc:docMk/>
            <pc:sldMk cId="140178502" sldId="257"/>
            <ac:spMk id="495" creationId="{EEDB2183-4425-3ABB-DB8B-783BC5715C66}"/>
          </ac:spMkLst>
        </pc:spChg>
        <pc:spChg chg="mod">
          <ac:chgData name="Arya Das" userId="f916618f-8671-4c9e-89fe-d2d42b37fb89" providerId="ADAL" clId="{6D5F324B-DA54-466D-8663-09FBDBF53665}" dt="2024-08-23T15:17:20.230" v="708" actId="165"/>
          <ac:spMkLst>
            <pc:docMk/>
            <pc:sldMk cId="140178502" sldId="257"/>
            <ac:spMk id="499" creationId="{6528331D-B714-28A5-ACE9-05990EC2D49A}"/>
          </ac:spMkLst>
        </pc:spChg>
        <pc:spChg chg="mod topLvl">
          <ac:chgData name="Arya Das" userId="f916618f-8671-4c9e-89fe-d2d42b37fb89" providerId="ADAL" clId="{6D5F324B-DA54-466D-8663-09FBDBF53665}" dt="2024-08-23T15:07:58.017" v="442" actId="1076"/>
          <ac:spMkLst>
            <pc:docMk/>
            <pc:sldMk cId="140178502" sldId="257"/>
            <ac:spMk id="502" creationId="{C77AF8EF-0C91-278A-8248-1525E4E9E77D}"/>
          </ac:spMkLst>
        </pc:spChg>
        <pc:spChg chg="mod">
          <ac:chgData name="Arya Das" userId="f916618f-8671-4c9e-89fe-d2d42b37fb89" providerId="ADAL" clId="{6D5F324B-DA54-466D-8663-09FBDBF53665}" dt="2024-08-23T15:07:58.017" v="442" actId="1076"/>
          <ac:spMkLst>
            <pc:docMk/>
            <pc:sldMk cId="140178502" sldId="257"/>
            <ac:spMk id="503" creationId="{3B1D77CC-E390-B1B5-0499-11D0F5F595FB}"/>
          </ac:spMkLst>
        </pc:spChg>
        <pc:spChg chg="mod">
          <ac:chgData name="Arya Das" userId="f916618f-8671-4c9e-89fe-d2d42b37fb89" providerId="ADAL" clId="{6D5F324B-DA54-466D-8663-09FBDBF53665}" dt="2024-08-23T15:17:20.230" v="708" actId="165"/>
          <ac:spMkLst>
            <pc:docMk/>
            <pc:sldMk cId="140178502" sldId="257"/>
            <ac:spMk id="505" creationId="{20DB3FE4-C9F4-B667-75F9-ADFF5E9DDA3E}"/>
          </ac:spMkLst>
        </pc:spChg>
        <pc:spChg chg="mod topLvl">
          <ac:chgData name="Arya Das" userId="f916618f-8671-4c9e-89fe-d2d42b37fb89" providerId="ADAL" clId="{6D5F324B-DA54-466D-8663-09FBDBF53665}" dt="2024-08-23T15:07:58.017" v="442" actId="1076"/>
          <ac:spMkLst>
            <pc:docMk/>
            <pc:sldMk cId="140178502" sldId="257"/>
            <ac:spMk id="506" creationId="{6D76C935-1ABA-8452-D5F4-AF17FF149A58}"/>
          </ac:spMkLst>
        </pc:spChg>
        <pc:spChg chg="mod">
          <ac:chgData name="Arya Das" userId="f916618f-8671-4c9e-89fe-d2d42b37fb89" providerId="ADAL" clId="{6D5F324B-DA54-466D-8663-09FBDBF53665}" dt="2024-08-23T15:17:45.463" v="713" actId="255"/>
          <ac:spMkLst>
            <pc:docMk/>
            <pc:sldMk cId="140178502" sldId="257"/>
            <ac:spMk id="510" creationId="{607D3740-E7A7-645D-BFEC-AA2392A3A781}"/>
          </ac:spMkLst>
        </pc:spChg>
        <pc:spChg chg="mod">
          <ac:chgData name="Arya Das" userId="f916618f-8671-4c9e-89fe-d2d42b37fb89" providerId="ADAL" clId="{6D5F324B-DA54-466D-8663-09FBDBF53665}" dt="2024-08-23T15:17:20.230" v="708" actId="165"/>
          <ac:spMkLst>
            <pc:docMk/>
            <pc:sldMk cId="140178502" sldId="257"/>
            <ac:spMk id="511" creationId="{0B5E0BC5-85BA-D192-0210-02C3C6E2F009}"/>
          </ac:spMkLst>
        </pc:spChg>
        <pc:spChg chg="mod">
          <ac:chgData name="Arya Das" userId="f916618f-8671-4c9e-89fe-d2d42b37fb89" providerId="ADAL" clId="{6D5F324B-DA54-466D-8663-09FBDBF53665}" dt="2024-08-23T14:58:33.733" v="422" actId="14100"/>
          <ac:spMkLst>
            <pc:docMk/>
            <pc:sldMk cId="140178502" sldId="257"/>
            <ac:spMk id="536" creationId="{62D414F1-C90A-D2C0-F891-A710E6E89934}"/>
          </ac:spMkLst>
        </pc:spChg>
        <pc:spChg chg="mod">
          <ac:chgData name="Arya Das" userId="f916618f-8671-4c9e-89fe-d2d42b37fb89" providerId="ADAL" clId="{6D5F324B-DA54-466D-8663-09FBDBF53665}" dt="2024-08-23T14:58:33.733" v="422" actId="14100"/>
          <ac:spMkLst>
            <pc:docMk/>
            <pc:sldMk cId="140178502" sldId="257"/>
            <ac:spMk id="537" creationId="{C043D050-DE2C-37B5-3847-8E7B55152A9B}"/>
          </ac:spMkLst>
        </pc:spChg>
        <pc:spChg chg="mod">
          <ac:chgData name="Arya Das" userId="f916618f-8671-4c9e-89fe-d2d42b37fb89" providerId="ADAL" clId="{6D5F324B-DA54-466D-8663-09FBDBF53665}" dt="2024-08-23T14:58:33.733" v="422" actId="14100"/>
          <ac:spMkLst>
            <pc:docMk/>
            <pc:sldMk cId="140178502" sldId="257"/>
            <ac:spMk id="538" creationId="{8D5DE039-D0AC-2029-2AD5-B56486E5F11E}"/>
          </ac:spMkLst>
        </pc:spChg>
        <pc:spChg chg="mod">
          <ac:chgData name="Arya Das" userId="f916618f-8671-4c9e-89fe-d2d42b37fb89" providerId="ADAL" clId="{6D5F324B-DA54-466D-8663-09FBDBF53665}" dt="2024-08-23T15:13:21.480" v="562" actId="1076"/>
          <ac:spMkLst>
            <pc:docMk/>
            <pc:sldMk cId="140178502" sldId="257"/>
            <ac:spMk id="541" creationId="{08730121-FC81-1204-2EA2-C22ECFAA34E6}"/>
          </ac:spMkLst>
        </pc:spChg>
        <pc:spChg chg="mod topLvl">
          <ac:chgData name="Arya Das" userId="f916618f-8671-4c9e-89fe-d2d42b37fb89" providerId="ADAL" clId="{6D5F324B-DA54-466D-8663-09FBDBF53665}" dt="2024-08-23T15:10:02.897" v="458" actId="164"/>
          <ac:spMkLst>
            <pc:docMk/>
            <pc:sldMk cId="140178502" sldId="257"/>
            <ac:spMk id="544" creationId="{70DF237E-2DFE-B5AC-4E19-E85A7C044BCF}"/>
          </ac:spMkLst>
        </pc:spChg>
        <pc:spChg chg="mod topLvl">
          <ac:chgData name="Arya Das" userId="f916618f-8671-4c9e-89fe-d2d42b37fb89" providerId="ADAL" clId="{6D5F324B-DA54-466D-8663-09FBDBF53665}" dt="2024-08-23T15:10:02.897" v="458" actId="164"/>
          <ac:spMkLst>
            <pc:docMk/>
            <pc:sldMk cId="140178502" sldId="257"/>
            <ac:spMk id="545" creationId="{84947B37-70F2-C923-9CDC-64EECC980C7A}"/>
          </ac:spMkLst>
        </pc:spChg>
        <pc:spChg chg="mod topLvl">
          <ac:chgData name="Arya Das" userId="f916618f-8671-4c9e-89fe-d2d42b37fb89" providerId="ADAL" clId="{6D5F324B-DA54-466D-8663-09FBDBF53665}" dt="2024-08-23T15:10:02.897" v="458" actId="164"/>
          <ac:spMkLst>
            <pc:docMk/>
            <pc:sldMk cId="140178502" sldId="257"/>
            <ac:spMk id="546" creationId="{6AA06202-8F2A-0C6C-007D-D1F5FE91BAA5}"/>
          </ac:spMkLst>
        </pc:spChg>
        <pc:spChg chg="mod topLvl">
          <ac:chgData name="Arya Das" userId="f916618f-8671-4c9e-89fe-d2d42b37fb89" providerId="ADAL" clId="{6D5F324B-DA54-466D-8663-09FBDBF53665}" dt="2024-08-23T15:10:20.920" v="461" actId="255"/>
          <ac:spMkLst>
            <pc:docMk/>
            <pc:sldMk cId="140178502" sldId="257"/>
            <ac:spMk id="547" creationId="{94C6B5C3-1326-4AEB-0071-F7C9A0ADD0B4}"/>
          </ac:spMkLst>
        </pc:spChg>
        <pc:spChg chg="mod">
          <ac:chgData name="Arya Das" userId="f916618f-8671-4c9e-89fe-d2d42b37fb89" providerId="ADAL" clId="{6D5F324B-DA54-466D-8663-09FBDBF53665}" dt="2024-08-23T15:10:14.340" v="460" actId="255"/>
          <ac:spMkLst>
            <pc:docMk/>
            <pc:sldMk cId="140178502" sldId="257"/>
            <ac:spMk id="548" creationId="{1EA4955A-DB68-9661-5822-53E62AD81AFC}"/>
          </ac:spMkLst>
        </pc:spChg>
        <pc:spChg chg="mod topLvl">
          <ac:chgData name="Arya Das" userId="f916618f-8671-4c9e-89fe-d2d42b37fb89" providerId="ADAL" clId="{6D5F324B-DA54-466D-8663-09FBDBF53665}" dt="2024-08-23T15:07:58.017" v="442" actId="1076"/>
          <ac:spMkLst>
            <pc:docMk/>
            <pc:sldMk cId="140178502" sldId="257"/>
            <ac:spMk id="553" creationId="{DF2A532C-40B0-AA69-3CA1-06E8F6E3D600}"/>
          </ac:spMkLst>
        </pc:spChg>
        <pc:grpChg chg="add del mod">
          <ac:chgData name="Arya Das" userId="f916618f-8671-4c9e-89fe-d2d42b37fb89" providerId="ADAL" clId="{6D5F324B-DA54-466D-8663-09FBDBF53665}" dt="2024-08-23T12:38:01.776" v="111" actId="165"/>
          <ac:grpSpMkLst>
            <pc:docMk/>
            <pc:sldMk cId="140178502" sldId="257"/>
            <ac:grpSpMk id="2" creationId="{0B112983-D2F7-0531-E842-233717B90D05}"/>
          </ac:grpSpMkLst>
        </pc:grpChg>
        <pc:grpChg chg="add mod">
          <ac:chgData name="Arya Das" userId="f916618f-8671-4c9e-89fe-d2d42b37fb89" providerId="ADAL" clId="{6D5F324B-DA54-466D-8663-09FBDBF53665}" dt="2024-08-23T15:08:03.671" v="443" actId="1076"/>
          <ac:grpSpMkLst>
            <pc:docMk/>
            <pc:sldMk cId="140178502" sldId="257"/>
            <ac:grpSpMk id="6" creationId="{348E5BD6-39A3-39F4-326E-6C3BA580B54D}"/>
          </ac:grpSpMkLst>
        </pc:grpChg>
        <pc:grpChg chg="mod">
          <ac:chgData name="Arya Das" userId="f916618f-8671-4c9e-89fe-d2d42b37fb89" providerId="ADAL" clId="{6D5F324B-DA54-466D-8663-09FBDBF53665}" dt="2024-08-23T14:37:51.970" v="300" actId="1076"/>
          <ac:grpSpMkLst>
            <pc:docMk/>
            <pc:sldMk cId="140178502" sldId="257"/>
            <ac:grpSpMk id="7" creationId="{DD5141A4-4638-49B5-FAC4-7A8F48EA99A1}"/>
          </ac:grpSpMkLst>
        </pc:grpChg>
        <pc:grpChg chg="add mod">
          <ac:chgData name="Arya Das" userId="f916618f-8671-4c9e-89fe-d2d42b37fb89" providerId="ADAL" clId="{6D5F324B-DA54-466D-8663-09FBDBF53665}" dt="2024-08-23T14:59:06.378" v="424" actId="465"/>
          <ac:grpSpMkLst>
            <pc:docMk/>
            <pc:sldMk cId="140178502" sldId="257"/>
            <ac:grpSpMk id="12" creationId="{5D75966A-EBB1-EB89-670D-3DE9795FE1F3}"/>
          </ac:grpSpMkLst>
        </pc:grpChg>
        <pc:grpChg chg="add mod">
          <ac:chgData name="Arya Das" userId="f916618f-8671-4c9e-89fe-d2d42b37fb89" providerId="ADAL" clId="{6D5F324B-DA54-466D-8663-09FBDBF53665}" dt="2024-08-23T15:08:13.992" v="444" actId="1076"/>
          <ac:grpSpMkLst>
            <pc:docMk/>
            <pc:sldMk cId="140178502" sldId="257"/>
            <ac:grpSpMk id="15" creationId="{DC76498B-FA73-7CAD-C47F-AB955C3A6E46}"/>
          </ac:grpSpMkLst>
        </pc:grpChg>
        <pc:grpChg chg="add del mod">
          <ac:chgData name="Arya Das" userId="f916618f-8671-4c9e-89fe-d2d42b37fb89" providerId="ADAL" clId="{6D5F324B-DA54-466D-8663-09FBDBF53665}" dt="2024-08-23T15:09:06.877" v="449" actId="165"/>
          <ac:grpSpMkLst>
            <pc:docMk/>
            <pc:sldMk cId="140178502" sldId="257"/>
            <ac:grpSpMk id="16" creationId="{84DC1235-0219-CE79-99C3-340F68C6A699}"/>
          </ac:grpSpMkLst>
        </pc:grpChg>
        <pc:grpChg chg="add mod">
          <ac:chgData name="Arya Das" userId="f916618f-8671-4c9e-89fe-d2d42b37fb89" providerId="ADAL" clId="{6D5F324B-DA54-466D-8663-09FBDBF53665}" dt="2024-08-23T15:09:55.473" v="457" actId="1076"/>
          <ac:grpSpMkLst>
            <pc:docMk/>
            <pc:sldMk cId="140178502" sldId="257"/>
            <ac:grpSpMk id="17" creationId="{3E457B30-4288-3E3B-BC97-71EB51626B70}"/>
          </ac:grpSpMkLst>
        </pc:grpChg>
        <pc:grpChg chg="add mod">
          <ac:chgData name="Arya Das" userId="f916618f-8671-4c9e-89fe-d2d42b37fb89" providerId="ADAL" clId="{6D5F324B-DA54-466D-8663-09FBDBF53665}" dt="2024-08-23T15:07:58.017" v="442" actId="1076"/>
          <ac:grpSpMkLst>
            <pc:docMk/>
            <pc:sldMk cId="140178502" sldId="257"/>
            <ac:grpSpMk id="18" creationId="{D3612CD0-4892-2D0C-0BCE-A3635943BD31}"/>
          </ac:grpSpMkLst>
        </pc:grpChg>
        <pc:grpChg chg="add del mod">
          <ac:chgData name="Arya Das" userId="f916618f-8671-4c9e-89fe-d2d42b37fb89" providerId="ADAL" clId="{6D5F324B-DA54-466D-8663-09FBDBF53665}" dt="2024-08-23T15:19:55.880" v="861" actId="1076"/>
          <ac:grpSpMkLst>
            <pc:docMk/>
            <pc:sldMk cId="140178502" sldId="257"/>
            <ac:grpSpMk id="58" creationId="{B8C75AE6-B44C-2D83-A5F5-9D8657234181}"/>
          </ac:grpSpMkLst>
        </pc:grpChg>
        <pc:grpChg chg="add del mod">
          <ac:chgData name="Arya Das" userId="f916618f-8671-4c9e-89fe-d2d42b37fb89" providerId="ADAL" clId="{6D5F324B-DA54-466D-8663-09FBDBF53665}" dt="2024-08-23T14:33:04.294" v="271" actId="165"/>
          <ac:grpSpMkLst>
            <pc:docMk/>
            <pc:sldMk cId="140178502" sldId="257"/>
            <ac:grpSpMk id="72" creationId="{818F2ABE-C5AC-C416-3C51-FA1DF95D9FE4}"/>
          </ac:grpSpMkLst>
        </pc:grpChg>
        <pc:grpChg chg="add mod">
          <ac:chgData name="Arya Das" userId="f916618f-8671-4c9e-89fe-d2d42b37fb89" providerId="ADAL" clId="{6D5F324B-DA54-466D-8663-09FBDBF53665}" dt="2024-08-23T14:38:09.596" v="305" actId="1076"/>
          <ac:grpSpMkLst>
            <pc:docMk/>
            <pc:sldMk cId="140178502" sldId="257"/>
            <ac:grpSpMk id="78" creationId="{9271BE73-ABF0-7368-0930-C45D74D63D71}"/>
          </ac:grpSpMkLst>
        </pc:grpChg>
        <pc:grpChg chg="add del mod">
          <ac:chgData name="Arya Das" userId="f916618f-8671-4c9e-89fe-d2d42b37fb89" providerId="ADAL" clId="{6D5F324B-DA54-466D-8663-09FBDBF53665}" dt="2024-08-23T15:17:20.230" v="708" actId="165"/>
          <ac:grpSpMkLst>
            <pc:docMk/>
            <pc:sldMk cId="140178502" sldId="257"/>
            <ac:grpSpMk id="82" creationId="{1ED80060-805D-BFE4-77DC-D4C8EFE4375F}"/>
          </ac:grpSpMkLst>
        </pc:grpChg>
        <pc:grpChg chg="add mod">
          <ac:chgData name="Arya Das" userId="f916618f-8671-4c9e-89fe-d2d42b37fb89" providerId="ADAL" clId="{6D5F324B-DA54-466D-8663-09FBDBF53665}" dt="2024-08-23T15:10:02.897" v="458" actId="164"/>
          <ac:grpSpMkLst>
            <pc:docMk/>
            <pc:sldMk cId="140178502" sldId="257"/>
            <ac:grpSpMk id="83" creationId="{88D1328B-10C4-31E2-BC97-D5C9CE535ECF}"/>
          </ac:grpSpMkLst>
        </pc:grpChg>
        <pc:grpChg chg="add mod">
          <ac:chgData name="Arya Das" userId="f916618f-8671-4c9e-89fe-d2d42b37fb89" providerId="ADAL" clId="{6D5F324B-DA54-466D-8663-09FBDBF53665}" dt="2024-08-23T15:16:32.482" v="703" actId="164"/>
          <ac:grpSpMkLst>
            <pc:docMk/>
            <pc:sldMk cId="140178502" sldId="257"/>
            <ac:grpSpMk id="88" creationId="{0218FAEA-1BE6-25A8-147D-F2C85EC12EBA}"/>
          </ac:grpSpMkLst>
        </pc:grpChg>
        <pc:grpChg chg="mod topLvl">
          <ac:chgData name="Arya Das" userId="f916618f-8671-4c9e-89fe-d2d42b37fb89" providerId="ADAL" clId="{6D5F324B-DA54-466D-8663-09FBDBF53665}" dt="2024-08-23T15:10:02.897" v="458" actId="164"/>
          <ac:grpSpMkLst>
            <pc:docMk/>
            <pc:sldMk cId="140178502" sldId="257"/>
            <ac:grpSpMk id="155" creationId="{9E5535D8-D648-9EE1-F43F-D2A32A777CD7}"/>
          </ac:grpSpMkLst>
        </pc:grpChg>
        <pc:grpChg chg="mod topLvl">
          <ac:chgData name="Arya Das" userId="f916618f-8671-4c9e-89fe-d2d42b37fb89" providerId="ADAL" clId="{6D5F324B-DA54-466D-8663-09FBDBF53665}" dt="2024-08-23T15:10:02.897" v="458" actId="164"/>
          <ac:grpSpMkLst>
            <pc:docMk/>
            <pc:sldMk cId="140178502" sldId="257"/>
            <ac:grpSpMk id="159" creationId="{B099EB81-42CB-529B-3F2A-00D0D264A2C3}"/>
          </ac:grpSpMkLst>
        </pc:grpChg>
        <pc:grpChg chg="mod topLvl">
          <ac:chgData name="Arya Das" userId="f916618f-8671-4c9e-89fe-d2d42b37fb89" providerId="ADAL" clId="{6D5F324B-DA54-466D-8663-09FBDBF53665}" dt="2024-08-23T15:10:02.897" v="458" actId="164"/>
          <ac:grpSpMkLst>
            <pc:docMk/>
            <pc:sldMk cId="140178502" sldId="257"/>
            <ac:grpSpMk id="172" creationId="{0889ED9D-1898-9E12-BD1D-82A4F7882624}"/>
          </ac:grpSpMkLst>
        </pc:grpChg>
        <pc:grpChg chg="mod topLvl">
          <ac:chgData name="Arya Das" userId="f916618f-8671-4c9e-89fe-d2d42b37fb89" providerId="ADAL" clId="{6D5F324B-DA54-466D-8663-09FBDBF53665}" dt="2024-08-23T15:10:02.897" v="458" actId="164"/>
          <ac:grpSpMkLst>
            <pc:docMk/>
            <pc:sldMk cId="140178502" sldId="257"/>
            <ac:grpSpMk id="179" creationId="{2F769C6B-A793-C480-69EA-5A30074FA424}"/>
          </ac:grpSpMkLst>
        </pc:grpChg>
        <pc:grpChg chg="mod topLvl">
          <ac:chgData name="Arya Das" userId="f916618f-8671-4c9e-89fe-d2d42b37fb89" providerId="ADAL" clId="{6D5F324B-DA54-466D-8663-09FBDBF53665}" dt="2024-08-23T15:10:02.897" v="458" actId="164"/>
          <ac:grpSpMkLst>
            <pc:docMk/>
            <pc:sldMk cId="140178502" sldId="257"/>
            <ac:grpSpMk id="186" creationId="{85D3528C-5471-4E25-AADB-4E233C2B7C24}"/>
          </ac:grpSpMkLst>
        </pc:grpChg>
        <pc:grpChg chg="mod topLvl">
          <ac:chgData name="Arya Das" userId="f916618f-8671-4c9e-89fe-d2d42b37fb89" providerId="ADAL" clId="{6D5F324B-DA54-466D-8663-09FBDBF53665}" dt="2024-08-23T15:10:02.897" v="458" actId="164"/>
          <ac:grpSpMkLst>
            <pc:docMk/>
            <pc:sldMk cId="140178502" sldId="257"/>
            <ac:grpSpMk id="190" creationId="{984D118A-28EB-0807-F906-C9834013348B}"/>
          </ac:grpSpMkLst>
        </pc:grpChg>
        <pc:grpChg chg="mod topLvl">
          <ac:chgData name="Arya Das" userId="f916618f-8671-4c9e-89fe-d2d42b37fb89" providerId="ADAL" clId="{6D5F324B-DA54-466D-8663-09FBDBF53665}" dt="2024-08-23T15:10:02.897" v="458" actId="164"/>
          <ac:grpSpMkLst>
            <pc:docMk/>
            <pc:sldMk cId="140178502" sldId="257"/>
            <ac:grpSpMk id="194" creationId="{374A0B3C-568B-9978-61EC-2FCCE57E4594}"/>
          </ac:grpSpMkLst>
        </pc:grpChg>
        <pc:grpChg chg="mod topLvl">
          <ac:chgData name="Arya Das" userId="f916618f-8671-4c9e-89fe-d2d42b37fb89" providerId="ADAL" clId="{6D5F324B-DA54-466D-8663-09FBDBF53665}" dt="2024-08-23T15:10:02.897" v="458" actId="164"/>
          <ac:grpSpMkLst>
            <pc:docMk/>
            <pc:sldMk cId="140178502" sldId="257"/>
            <ac:grpSpMk id="198" creationId="{9C2FE8F3-9E74-60B8-7F25-F3456E4DBABC}"/>
          </ac:grpSpMkLst>
        </pc:grpChg>
        <pc:grpChg chg="mod topLvl">
          <ac:chgData name="Arya Das" userId="f916618f-8671-4c9e-89fe-d2d42b37fb89" providerId="ADAL" clId="{6D5F324B-DA54-466D-8663-09FBDBF53665}" dt="2024-08-23T15:10:02.897" v="458" actId="164"/>
          <ac:grpSpMkLst>
            <pc:docMk/>
            <pc:sldMk cId="140178502" sldId="257"/>
            <ac:grpSpMk id="202" creationId="{244BE2BE-C48C-3788-2895-76315E979546}"/>
          </ac:grpSpMkLst>
        </pc:grpChg>
        <pc:grpChg chg="mod topLvl">
          <ac:chgData name="Arya Das" userId="f916618f-8671-4c9e-89fe-d2d42b37fb89" providerId="ADAL" clId="{6D5F324B-DA54-466D-8663-09FBDBF53665}" dt="2024-08-23T15:10:02.897" v="458" actId="164"/>
          <ac:grpSpMkLst>
            <pc:docMk/>
            <pc:sldMk cId="140178502" sldId="257"/>
            <ac:grpSpMk id="210" creationId="{EC8913AD-3383-EAA7-FE5A-B280453002D7}"/>
          </ac:grpSpMkLst>
        </pc:grpChg>
        <pc:grpChg chg="mod topLvl">
          <ac:chgData name="Arya Das" userId="f916618f-8671-4c9e-89fe-d2d42b37fb89" providerId="ADAL" clId="{6D5F324B-DA54-466D-8663-09FBDBF53665}" dt="2024-08-23T15:10:02.897" v="458" actId="164"/>
          <ac:grpSpMkLst>
            <pc:docMk/>
            <pc:sldMk cId="140178502" sldId="257"/>
            <ac:grpSpMk id="214" creationId="{FB22C19B-A39C-3960-6FE3-28CE5FE392B6}"/>
          </ac:grpSpMkLst>
        </pc:grpChg>
        <pc:grpChg chg="mod topLvl">
          <ac:chgData name="Arya Das" userId="f916618f-8671-4c9e-89fe-d2d42b37fb89" providerId="ADAL" clId="{6D5F324B-DA54-466D-8663-09FBDBF53665}" dt="2024-08-23T15:10:02.897" v="458" actId="164"/>
          <ac:grpSpMkLst>
            <pc:docMk/>
            <pc:sldMk cId="140178502" sldId="257"/>
            <ac:grpSpMk id="218" creationId="{5C04783B-E292-F00A-47A6-DB85FA40BA26}"/>
          </ac:grpSpMkLst>
        </pc:grpChg>
        <pc:grpChg chg="add del mod">
          <ac:chgData name="Arya Das" userId="f916618f-8671-4c9e-89fe-d2d42b37fb89" providerId="ADAL" clId="{6D5F324B-DA54-466D-8663-09FBDBF53665}" dt="2024-08-23T12:59:55.465" v="191" actId="165"/>
          <ac:grpSpMkLst>
            <pc:docMk/>
            <pc:sldMk cId="140178502" sldId="257"/>
            <ac:grpSpMk id="453" creationId="{73BF58C6-54D6-4490-D7D3-BD6EFFFAE9F4}"/>
          </ac:grpSpMkLst>
        </pc:grpChg>
        <pc:grpChg chg="add mod">
          <ac:chgData name="Arya Das" userId="f916618f-8671-4c9e-89fe-d2d42b37fb89" providerId="ADAL" clId="{6D5F324B-DA54-466D-8663-09FBDBF53665}" dt="2024-08-23T15:20:32.026" v="871" actId="1076"/>
          <ac:grpSpMkLst>
            <pc:docMk/>
            <pc:sldMk cId="140178502" sldId="257"/>
            <ac:grpSpMk id="454" creationId="{4E8235DC-C99E-0561-28AD-88E9BCBED523}"/>
          </ac:grpSpMkLst>
        </pc:grpChg>
        <pc:grpChg chg="add del mod">
          <ac:chgData name="Arya Das" userId="f916618f-8671-4c9e-89fe-d2d42b37fb89" providerId="ADAL" clId="{6D5F324B-DA54-466D-8663-09FBDBF53665}" dt="2024-08-23T14:30:57.424" v="229" actId="165"/>
          <ac:grpSpMkLst>
            <pc:docMk/>
            <pc:sldMk cId="140178502" sldId="257"/>
            <ac:grpSpMk id="455" creationId="{41832291-0E72-3B67-8B95-1D35FF8C4A97}"/>
          </ac:grpSpMkLst>
        </pc:grpChg>
        <pc:grpChg chg="add del mod">
          <ac:chgData name="Arya Das" userId="f916618f-8671-4c9e-89fe-d2d42b37fb89" providerId="ADAL" clId="{6D5F324B-DA54-466D-8663-09FBDBF53665}" dt="2024-08-23T15:16:28.400" v="702" actId="165"/>
          <ac:grpSpMkLst>
            <pc:docMk/>
            <pc:sldMk cId="140178502" sldId="257"/>
            <ac:grpSpMk id="496" creationId="{539304C2-6C31-8EEE-2632-AE53CA4FD0FA}"/>
          </ac:grpSpMkLst>
        </pc:grpChg>
        <pc:grpChg chg="add mod topLvl">
          <ac:chgData name="Arya Das" userId="f916618f-8671-4c9e-89fe-d2d42b37fb89" providerId="ADAL" clId="{6D5F324B-DA54-466D-8663-09FBDBF53665}" dt="2024-08-23T15:17:58.155" v="715" actId="1076"/>
          <ac:grpSpMkLst>
            <pc:docMk/>
            <pc:sldMk cId="140178502" sldId="257"/>
            <ac:grpSpMk id="497" creationId="{FB987011-C5B2-D29F-E417-68770934F32C}"/>
          </ac:grpSpMkLst>
        </pc:grpChg>
        <pc:grpChg chg="mod">
          <ac:chgData name="Arya Das" userId="f916618f-8671-4c9e-89fe-d2d42b37fb89" providerId="ADAL" clId="{6D5F324B-DA54-466D-8663-09FBDBF53665}" dt="2024-08-23T15:17:20.230" v="708" actId="165"/>
          <ac:grpSpMkLst>
            <pc:docMk/>
            <pc:sldMk cId="140178502" sldId="257"/>
            <ac:grpSpMk id="504" creationId="{937F341E-AE72-BB8A-5B24-15DFBD53C880}"/>
          </ac:grpSpMkLst>
        </pc:grpChg>
        <pc:graphicFrameChg chg="mod topLvl">
          <ac:chgData name="Arya Das" userId="f916618f-8671-4c9e-89fe-d2d42b37fb89" providerId="ADAL" clId="{6D5F324B-DA54-466D-8663-09FBDBF53665}" dt="2024-08-23T15:10:02.897" v="458" actId="164"/>
          <ac:graphicFrameMkLst>
            <pc:docMk/>
            <pc:sldMk cId="140178502" sldId="257"/>
            <ac:graphicFrameMk id="152" creationId="{8CBA837B-6B28-9F8D-6326-2253697A061A}"/>
          </ac:graphicFrameMkLst>
        </pc:graphicFrameChg>
        <pc:graphicFrameChg chg="mod topLvl">
          <ac:chgData name="Arya Das" userId="f916618f-8671-4c9e-89fe-d2d42b37fb89" providerId="ADAL" clId="{6D5F324B-DA54-466D-8663-09FBDBF53665}" dt="2024-08-23T15:10:02.897" v="458" actId="164"/>
          <ac:graphicFrameMkLst>
            <pc:docMk/>
            <pc:sldMk cId="140178502" sldId="257"/>
            <ac:graphicFrameMk id="154" creationId="{A21624F1-D1C9-105C-DBAC-199650F6D3DA}"/>
          </ac:graphicFrameMkLst>
        </pc:graphicFrameChg>
        <pc:picChg chg="mod">
          <ac:chgData name="Arya Das" userId="f916618f-8671-4c9e-89fe-d2d42b37fb89" providerId="ADAL" clId="{6D5F324B-DA54-466D-8663-09FBDBF53665}" dt="2024-08-23T14:54:34.537" v="370" actId="408"/>
          <ac:picMkLst>
            <pc:docMk/>
            <pc:sldMk cId="140178502" sldId="257"/>
            <ac:picMk id="3" creationId="{662D874E-8B44-296D-659A-0448BCE09853}"/>
          </ac:picMkLst>
        </pc:picChg>
        <pc:picChg chg="add mod">
          <ac:chgData name="Arya Das" userId="f916618f-8671-4c9e-89fe-d2d42b37fb89" providerId="ADAL" clId="{6D5F324B-DA54-466D-8663-09FBDBF53665}" dt="2024-08-23T14:58:33.733" v="422" actId="14100"/>
          <ac:picMkLst>
            <pc:docMk/>
            <pc:sldMk cId="140178502" sldId="257"/>
            <ac:picMk id="21" creationId="{3E948893-1DD2-BB2C-A664-075C80511B23}"/>
          </ac:picMkLst>
        </pc:picChg>
        <pc:picChg chg="add mod">
          <ac:chgData name="Arya Das" userId="f916618f-8671-4c9e-89fe-d2d42b37fb89" providerId="ADAL" clId="{6D5F324B-DA54-466D-8663-09FBDBF53665}" dt="2024-08-23T14:58:33.733" v="422" actId="14100"/>
          <ac:picMkLst>
            <pc:docMk/>
            <pc:sldMk cId="140178502" sldId="257"/>
            <ac:picMk id="23" creationId="{72785F7E-03E5-DE5C-BB2D-04283BDFE647}"/>
          </ac:picMkLst>
        </pc:picChg>
        <pc:picChg chg="add mod">
          <ac:chgData name="Arya Das" userId="f916618f-8671-4c9e-89fe-d2d42b37fb89" providerId="ADAL" clId="{6D5F324B-DA54-466D-8663-09FBDBF53665}" dt="2024-08-23T14:58:33.733" v="422" actId="14100"/>
          <ac:picMkLst>
            <pc:docMk/>
            <pc:sldMk cId="140178502" sldId="257"/>
            <ac:picMk id="24" creationId="{EACF4F36-5A50-6157-5D87-076A5A7BD357}"/>
          </ac:picMkLst>
        </pc:picChg>
        <pc:picChg chg="add del mod">
          <ac:chgData name="Arya Das" userId="f916618f-8671-4c9e-89fe-d2d42b37fb89" providerId="ADAL" clId="{6D5F324B-DA54-466D-8663-09FBDBF53665}" dt="2024-08-23T12:54:07.043" v="150" actId="478"/>
          <ac:picMkLst>
            <pc:docMk/>
            <pc:sldMk cId="140178502" sldId="257"/>
            <ac:picMk id="27" creationId="{D37ACE9E-BA47-3CFA-3521-D5D9449D926C}"/>
          </ac:picMkLst>
        </pc:picChg>
        <pc:picChg chg="add mod">
          <ac:chgData name="Arya Das" userId="f916618f-8671-4c9e-89fe-d2d42b37fb89" providerId="ADAL" clId="{6D5F324B-DA54-466D-8663-09FBDBF53665}" dt="2024-08-23T14:58:33.733" v="422" actId="14100"/>
          <ac:picMkLst>
            <pc:docMk/>
            <pc:sldMk cId="140178502" sldId="257"/>
            <ac:picMk id="28" creationId="{C0EE1E55-A67A-BD79-A92E-37D6D68CDC6F}"/>
          </ac:picMkLst>
        </pc:picChg>
        <pc:picChg chg="add mod">
          <ac:chgData name="Arya Das" userId="f916618f-8671-4c9e-89fe-d2d42b37fb89" providerId="ADAL" clId="{6D5F324B-DA54-466D-8663-09FBDBF53665}" dt="2024-08-23T14:58:33.733" v="422" actId="14100"/>
          <ac:picMkLst>
            <pc:docMk/>
            <pc:sldMk cId="140178502" sldId="257"/>
            <ac:picMk id="29" creationId="{F2E04278-037B-A318-36A1-A0EAA3389742}"/>
          </ac:picMkLst>
        </pc:picChg>
        <pc:picChg chg="add mod">
          <ac:chgData name="Arya Das" userId="f916618f-8671-4c9e-89fe-d2d42b37fb89" providerId="ADAL" clId="{6D5F324B-DA54-466D-8663-09FBDBF53665}" dt="2024-08-23T14:58:33.733" v="422" actId="14100"/>
          <ac:picMkLst>
            <pc:docMk/>
            <pc:sldMk cId="140178502" sldId="257"/>
            <ac:picMk id="30" creationId="{50616827-AE1D-7C35-3E85-6168DB095DD2}"/>
          </ac:picMkLst>
        </pc:picChg>
        <pc:picChg chg="add del mod">
          <ac:chgData name="Arya Das" userId="f916618f-8671-4c9e-89fe-d2d42b37fb89" providerId="ADAL" clId="{6D5F324B-DA54-466D-8663-09FBDBF53665}" dt="2024-08-23T12:54:08.456" v="151" actId="478"/>
          <ac:picMkLst>
            <pc:docMk/>
            <pc:sldMk cId="140178502" sldId="257"/>
            <ac:picMk id="31" creationId="{A0F26824-1344-B8C0-003B-3B8BD3B1FEEE}"/>
          </ac:picMkLst>
        </pc:picChg>
        <pc:picChg chg="add mod topLvl">
          <ac:chgData name="Arya Das" userId="f916618f-8671-4c9e-89fe-d2d42b37fb89" providerId="ADAL" clId="{6D5F324B-DA54-466D-8663-09FBDBF53665}" dt="2024-08-23T14:58:33.733" v="422" actId="14100"/>
          <ac:picMkLst>
            <pc:docMk/>
            <pc:sldMk cId="140178502" sldId="257"/>
            <ac:picMk id="63" creationId="{1B7C48AF-20A1-E07D-3857-BE1352851C51}"/>
          </ac:picMkLst>
        </pc:picChg>
        <pc:picChg chg="del mod topLvl">
          <ac:chgData name="Arya Das" userId="f916618f-8671-4c9e-89fe-d2d42b37fb89" providerId="ADAL" clId="{6D5F324B-DA54-466D-8663-09FBDBF53665}" dt="2024-08-23T14:33:07.135" v="272" actId="478"/>
          <ac:picMkLst>
            <pc:docMk/>
            <pc:sldMk cId="140178502" sldId="257"/>
            <ac:picMk id="76" creationId="{984DBB0E-235A-8102-EE1C-5C6D5C76D14F}"/>
          </ac:picMkLst>
        </pc:picChg>
        <pc:picChg chg="mod">
          <ac:chgData name="Arya Das" userId="f916618f-8671-4c9e-89fe-d2d42b37fb89" providerId="ADAL" clId="{6D5F324B-DA54-466D-8663-09FBDBF53665}" dt="2024-08-23T14:37:51.970" v="300" actId="1076"/>
          <ac:picMkLst>
            <pc:docMk/>
            <pc:sldMk cId="140178502" sldId="257"/>
            <ac:picMk id="229" creationId="{F5E57778-A14C-C239-253A-15162AED345E}"/>
          </ac:picMkLst>
        </pc:picChg>
        <pc:picChg chg="add mod topLvl">
          <ac:chgData name="Arya Das" userId="f916618f-8671-4c9e-89fe-d2d42b37fb89" providerId="ADAL" clId="{6D5F324B-DA54-466D-8663-09FBDBF53665}" dt="2024-08-23T14:58:33.733" v="422" actId="14100"/>
          <ac:picMkLst>
            <pc:docMk/>
            <pc:sldMk cId="140178502" sldId="257"/>
            <ac:picMk id="448" creationId="{C368B0E1-FF31-7579-689A-86DAD3783C57}"/>
          </ac:picMkLst>
        </pc:picChg>
        <pc:picChg chg="add mod topLvl">
          <ac:chgData name="Arya Das" userId="f916618f-8671-4c9e-89fe-d2d42b37fb89" providerId="ADAL" clId="{6D5F324B-DA54-466D-8663-09FBDBF53665}" dt="2024-08-23T14:58:33.733" v="422" actId="14100"/>
          <ac:picMkLst>
            <pc:docMk/>
            <pc:sldMk cId="140178502" sldId="257"/>
            <ac:picMk id="449" creationId="{DE5D5C48-DDA9-C1AB-39DA-38A0686C8138}"/>
          </ac:picMkLst>
        </pc:picChg>
        <pc:picChg chg="del mod topLvl">
          <ac:chgData name="Arya Das" userId="f916618f-8671-4c9e-89fe-d2d42b37fb89" providerId="ADAL" clId="{6D5F324B-DA54-466D-8663-09FBDBF53665}" dt="2024-08-23T14:31:04.108" v="230" actId="478"/>
          <ac:picMkLst>
            <pc:docMk/>
            <pc:sldMk cId="140178502" sldId="257"/>
            <ac:picMk id="456" creationId="{2A0DBA1D-6A27-BBBC-9FA8-E70A99C044CA}"/>
          </ac:picMkLst>
        </pc:picChg>
        <pc:picChg chg="del mod topLvl">
          <ac:chgData name="Arya Das" userId="f916618f-8671-4c9e-89fe-d2d42b37fb89" providerId="ADAL" clId="{6D5F324B-DA54-466D-8663-09FBDBF53665}" dt="2024-08-23T14:31:04.108" v="230" actId="478"/>
          <ac:picMkLst>
            <pc:docMk/>
            <pc:sldMk cId="140178502" sldId="257"/>
            <ac:picMk id="457" creationId="{F352EF15-69F6-E1AB-239A-231306B5F8ED}"/>
          </ac:picMkLst>
        </pc:picChg>
        <pc:picChg chg="del mod topLvl">
          <ac:chgData name="Arya Das" userId="f916618f-8671-4c9e-89fe-d2d42b37fb89" providerId="ADAL" clId="{6D5F324B-DA54-466D-8663-09FBDBF53665}" dt="2024-08-23T14:31:04.108" v="230" actId="478"/>
          <ac:picMkLst>
            <pc:docMk/>
            <pc:sldMk cId="140178502" sldId="257"/>
            <ac:picMk id="458" creationId="{4DA6950E-6D0C-DCC5-BB63-572D6A4B8553}"/>
          </ac:picMkLst>
        </pc:picChg>
        <pc:picChg chg="del mod">
          <ac:chgData name="Arya Das" userId="f916618f-8671-4c9e-89fe-d2d42b37fb89" providerId="ADAL" clId="{6D5F324B-DA54-466D-8663-09FBDBF53665}" dt="2024-08-23T14:30:51.869" v="228" actId="478"/>
          <ac:picMkLst>
            <pc:docMk/>
            <pc:sldMk cId="140178502" sldId="257"/>
            <ac:picMk id="459" creationId="{42D43CE4-6BFF-269B-0539-A17E5EE71B2A}"/>
          </ac:picMkLst>
        </pc:picChg>
        <pc:picChg chg="del mod">
          <ac:chgData name="Arya Das" userId="f916618f-8671-4c9e-89fe-d2d42b37fb89" providerId="ADAL" clId="{6D5F324B-DA54-466D-8663-09FBDBF53665}" dt="2024-08-23T14:30:49.121" v="226" actId="478"/>
          <ac:picMkLst>
            <pc:docMk/>
            <pc:sldMk cId="140178502" sldId="257"/>
            <ac:picMk id="460" creationId="{A69EB1E8-6D1F-3BF9-189A-18F1096CC95F}"/>
          </ac:picMkLst>
        </pc:picChg>
        <pc:picChg chg="del mod">
          <ac:chgData name="Arya Das" userId="f916618f-8671-4c9e-89fe-d2d42b37fb89" providerId="ADAL" clId="{6D5F324B-DA54-466D-8663-09FBDBF53665}" dt="2024-08-23T14:30:50.550" v="227" actId="478"/>
          <ac:picMkLst>
            <pc:docMk/>
            <pc:sldMk cId="140178502" sldId="257"/>
            <ac:picMk id="464" creationId="{CD4A37E1-472A-DE18-97D3-30105435185E}"/>
          </ac:picMkLst>
        </pc:picChg>
        <pc:picChg chg="mod">
          <ac:chgData name="Arya Das" userId="f916618f-8671-4c9e-89fe-d2d42b37fb89" providerId="ADAL" clId="{6D5F324B-DA54-466D-8663-09FBDBF53665}" dt="2024-08-23T14:59:00.903" v="423" actId="552"/>
          <ac:picMkLst>
            <pc:docMk/>
            <pc:sldMk cId="140178502" sldId="257"/>
            <ac:picMk id="465" creationId="{153FAB5D-25E8-2292-34F4-2339140B0A69}"/>
          </ac:picMkLst>
        </pc:picChg>
        <pc:picChg chg="mod">
          <ac:chgData name="Arya Das" userId="f916618f-8671-4c9e-89fe-d2d42b37fb89" providerId="ADAL" clId="{6D5F324B-DA54-466D-8663-09FBDBF53665}" dt="2024-08-23T15:08:03.671" v="443" actId="1076"/>
          <ac:picMkLst>
            <pc:docMk/>
            <pc:sldMk cId="140178502" sldId="257"/>
            <ac:picMk id="482" creationId="{66B2C896-118A-3F51-9746-3BAB7BF64CC3}"/>
          </ac:picMkLst>
        </pc:picChg>
        <pc:picChg chg="mod topLvl">
          <ac:chgData name="Arya Das" userId="f916618f-8671-4c9e-89fe-d2d42b37fb89" providerId="ADAL" clId="{6D5F324B-DA54-466D-8663-09FBDBF53665}" dt="2024-08-23T15:07:58.017" v="442" actId="1076"/>
          <ac:picMkLst>
            <pc:docMk/>
            <pc:sldMk cId="140178502" sldId="257"/>
            <ac:picMk id="493" creationId="{7A19870C-B8B0-3BCB-769E-311CC22CD616}"/>
          </ac:picMkLst>
        </pc:picChg>
        <pc:picChg chg="add mod topLvl">
          <ac:chgData name="Arya Das" userId="f916618f-8671-4c9e-89fe-d2d42b37fb89" providerId="ADAL" clId="{6D5F324B-DA54-466D-8663-09FBDBF53665}" dt="2024-08-23T15:16:32.482" v="703" actId="164"/>
          <ac:picMkLst>
            <pc:docMk/>
            <pc:sldMk cId="140178502" sldId="257"/>
            <ac:picMk id="494" creationId="{BA4915F3-8A7E-5442-564B-8AC73D30AA6E}"/>
          </ac:picMkLst>
        </pc:picChg>
        <pc:picChg chg="mod">
          <ac:chgData name="Arya Das" userId="f916618f-8671-4c9e-89fe-d2d42b37fb89" providerId="ADAL" clId="{6D5F324B-DA54-466D-8663-09FBDBF53665}" dt="2024-08-23T14:58:33.733" v="422" actId="14100"/>
          <ac:picMkLst>
            <pc:docMk/>
            <pc:sldMk cId="140178502" sldId="257"/>
            <ac:picMk id="540" creationId="{1F9E3FF1-ADD2-0B68-FA16-9AB224140F9B}"/>
          </ac:picMkLst>
        </pc:picChg>
        <pc:cxnChg chg="add mod">
          <ac:chgData name="Arya Das" userId="f916618f-8671-4c9e-89fe-d2d42b37fb89" providerId="ADAL" clId="{6D5F324B-DA54-466D-8663-09FBDBF53665}" dt="2024-08-23T14:58:33.733" v="422" actId="14100"/>
          <ac:cxnSpMkLst>
            <pc:docMk/>
            <pc:sldMk cId="140178502" sldId="257"/>
            <ac:cxnSpMk id="40" creationId="{EC3D7705-3626-02F2-8B47-870274CCB591}"/>
          </ac:cxnSpMkLst>
        </pc:cxnChg>
        <pc:cxnChg chg="add mod">
          <ac:chgData name="Arya Das" userId="f916618f-8671-4c9e-89fe-d2d42b37fb89" providerId="ADAL" clId="{6D5F324B-DA54-466D-8663-09FBDBF53665}" dt="2024-08-23T14:58:33.733" v="422" actId="14100"/>
          <ac:cxnSpMkLst>
            <pc:docMk/>
            <pc:sldMk cId="140178502" sldId="257"/>
            <ac:cxnSpMk id="41" creationId="{7DEB134D-6E5D-3A7D-9B12-159DFD162829}"/>
          </ac:cxnSpMkLst>
        </pc:cxnChg>
        <pc:cxnChg chg="add del mod">
          <ac:chgData name="Arya Das" userId="f916618f-8671-4c9e-89fe-d2d42b37fb89" providerId="ADAL" clId="{6D5F324B-DA54-466D-8663-09FBDBF53665}" dt="2024-08-23T12:54:11.516" v="153" actId="478"/>
          <ac:cxnSpMkLst>
            <pc:docMk/>
            <pc:sldMk cId="140178502" sldId="257"/>
            <ac:cxnSpMk id="42" creationId="{4113510D-555F-A4CA-2237-DD82F3A6BE43}"/>
          </ac:cxnSpMkLst>
        </pc:cxnChg>
        <pc:cxnChg chg="add mod">
          <ac:chgData name="Arya Das" userId="f916618f-8671-4c9e-89fe-d2d42b37fb89" providerId="ADAL" clId="{6D5F324B-DA54-466D-8663-09FBDBF53665}" dt="2024-08-23T14:58:33.733" v="422" actId="14100"/>
          <ac:cxnSpMkLst>
            <pc:docMk/>
            <pc:sldMk cId="140178502" sldId="257"/>
            <ac:cxnSpMk id="43" creationId="{EE0E4CC6-8F70-1AAC-9F4C-D589E4D0B656}"/>
          </ac:cxnSpMkLst>
        </pc:cxnChg>
        <pc:cxnChg chg="add mod">
          <ac:chgData name="Arya Das" userId="f916618f-8671-4c9e-89fe-d2d42b37fb89" providerId="ADAL" clId="{6D5F324B-DA54-466D-8663-09FBDBF53665}" dt="2024-08-23T14:58:33.733" v="422" actId="14100"/>
          <ac:cxnSpMkLst>
            <pc:docMk/>
            <pc:sldMk cId="140178502" sldId="257"/>
            <ac:cxnSpMk id="44" creationId="{499601E1-5418-928C-C98B-AD7829E5F69A}"/>
          </ac:cxnSpMkLst>
        </pc:cxnChg>
        <pc:cxnChg chg="add mod">
          <ac:chgData name="Arya Das" userId="f916618f-8671-4c9e-89fe-d2d42b37fb89" providerId="ADAL" clId="{6D5F324B-DA54-466D-8663-09FBDBF53665}" dt="2024-08-23T14:58:33.733" v="422" actId="14100"/>
          <ac:cxnSpMkLst>
            <pc:docMk/>
            <pc:sldMk cId="140178502" sldId="257"/>
            <ac:cxnSpMk id="45" creationId="{0ED08711-0F08-49D5-457A-E38E6AA552D5}"/>
          </ac:cxnSpMkLst>
        </pc:cxnChg>
        <pc:cxnChg chg="add mod">
          <ac:chgData name="Arya Das" userId="f916618f-8671-4c9e-89fe-d2d42b37fb89" providerId="ADAL" clId="{6D5F324B-DA54-466D-8663-09FBDBF53665}" dt="2024-08-23T14:58:33.733" v="422" actId="14100"/>
          <ac:cxnSpMkLst>
            <pc:docMk/>
            <pc:sldMk cId="140178502" sldId="257"/>
            <ac:cxnSpMk id="46" creationId="{9879B91B-6673-F467-30B5-813DD29025FE}"/>
          </ac:cxnSpMkLst>
        </pc:cxnChg>
        <pc:cxnChg chg="add mod">
          <ac:chgData name="Arya Das" userId="f916618f-8671-4c9e-89fe-d2d42b37fb89" providerId="ADAL" clId="{6D5F324B-DA54-466D-8663-09FBDBF53665}" dt="2024-08-23T14:58:33.733" v="422" actId="14100"/>
          <ac:cxnSpMkLst>
            <pc:docMk/>
            <pc:sldMk cId="140178502" sldId="257"/>
            <ac:cxnSpMk id="47" creationId="{BC0CB08D-D297-0B4E-47C8-C74DB3F391DB}"/>
          </ac:cxnSpMkLst>
        </pc:cxnChg>
        <pc:cxnChg chg="add mod">
          <ac:chgData name="Arya Das" userId="f916618f-8671-4c9e-89fe-d2d42b37fb89" providerId="ADAL" clId="{6D5F324B-DA54-466D-8663-09FBDBF53665}" dt="2024-08-23T14:58:33.733" v="422" actId="14100"/>
          <ac:cxnSpMkLst>
            <pc:docMk/>
            <pc:sldMk cId="140178502" sldId="257"/>
            <ac:cxnSpMk id="48" creationId="{6231BBB8-7C62-7AFB-9415-2088663A5296}"/>
          </ac:cxnSpMkLst>
        </pc:cxnChg>
        <pc:cxnChg chg="add del mod">
          <ac:chgData name="Arya Das" userId="f916618f-8671-4c9e-89fe-d2d42b37fb89" providerId="ADAL" clId="{6D5F324B-DA54-466D-8663-09FBDBF53665}" dt="2024-08-23T12:54:10.182" v="152" actId="478"/>
          <ac:cxnSpMkLst>
            <pc:docMk/>
            <pc:sldMk cId="140178502" sldId="257"/>
            <ac:cxnSpMk id="49" creationId="{2D112BA1-E07D-45D0-5DF2-B36F32432961}"/>
          </ac:cxnSpMkLst>
        </pc:cxnChg>
        <pc:cxnChg chg="add del mod">
          <ac:chgData name="Arya Das" userId="f916618f-8671-4c9e-89fe-d2d42b37fb89" providerId="ADAL" clId="{6D5F324B-DA54-466D-8663-09FBDBF53665}" dt="2024-08-23T12:54:12.943" v="154" actId="478"/>
          <ac:cxnSpMkLst>
            <pc:docMk/>
            <pc:sldMk cId="140178502" sldId="257"/>
            <ac:cxnSpMk id="50" creationId="{D0E01A90-D705-C188-1A82-045F73310E1C}"/>
          </ac:cxnSpMkLst>
        </pc:cxnChg>
        <pc:cxnChg chg="add mod">
          <ac:chgData name="Arya Das" userId="f916618f-8671-4c9e-89fe-d2d42b37fb89" providerId="ADAL" clId="{6D5F324B-DA54-466D-8663-09FBDBF53665}" dt="2024-08-23T14:58:33.733" v="422" actId="14100"/>
          <ac:cxnSpMkLst>
            <pc:docMk/>
            <pc:sldMk cId="140178502" sldId="257"/>
            <ac:cxnSpMk id="51" creationId="{47865753-73BF-CA3C-07E1-0E39A2DFA8AD}"/>
          </ac:cxnSpMkLst>
        </pc:cxnChg>
        <pc:cxnChg chg="add del mod">
          <ac:chgData name="Arya Das" userId="f916618f-8671-4c9e-89fe-d2d42b37fb89" providerId="ADAL" clId="{6D5F324B-DA54-466D-8663-09FBDBF53665}" dt="2024-08-23T12:52:41.235" v="132" actId="478"/>
          <ac:cxnSpMkLst>
            <pc:docMk/>
            <pc:sldMk cId="140178502" sldId="257"/>
            <ac:cxnSpMk id="52" creationId="{43AA4DB4-7459-C3B4-A199-74A9EA352877}"/>
          </ac:cxnSpMkLst>
        </pc:cxnChg>
        <pc:cxnChg chg="add del mod">
          <ac:chgData name="Arya Das" userId="f916618f-8671-4c9e-89fe-d2d42b37fb89" providerId="ADAL" clId="{6D5F324B-DA54-466D-8663-09FBDBF53665}" dt="2024-08-23T12:52:45.301" v="135" actId="478"/>
          <ac:cxnSpMkLst>
            <pc:docMk/>
            <pc:sldMk cId="140178502" sldId="257"/>
            <ac:cxnSpMk id="53" creationId="{CA393958-ECCA-70D6-1886-5F1198208500}"/>
          </ac:cxnSpMkLst>
        </pc:cxnChg>
        <pc:cxnChg chg="add del mod">
          <ac:chgData name="Arya Das" userId="f916618f-8671-4c9e-89fe-d2d42b37fb89" providerId="ADAL" clId="{6D5F324B-DA54-466D-8663-09FBDBF53665}" dt="2024-08-23T12:52:39.696" v="131" actId="478"/>
          <ac:cxnSpMkLst>
            <pc:docMk/>
            <pc:sldMk cId="140178502" sldId="257"/>
            <ac:cxnSpMk id="54" creationId="{8216AFC5-2C62-DF2A-5200-9E00BF9CE65C}"/>
          </ac:cxnSpMkLst>
        </pc:cxnChg>
        <pc:cxnChg chg="mod topLvl">
          <ac:chgData name="Arya Das" userId="f916618f-8671-4c9e-89fe-d2d42b37fb89" providerId="ADAL" clId="{6D5F324B-DA54-466D-8663-09FBDBF53665}" dt="2024-08-23T15:07:58.017" v="442" actId="1076"/>
          <ac:cxnSpMkLst>
            <pc:docMk/>
            <pc:sldMk cId="140178502" sldId="257"/>
            <ac:cxnSpMk id="77" creationId="{8B5D021B-D436-4175-A0E8-D7DE30346A37}"/>
          </ac:cxnSpMkLst>
        </pc:cxnChg>
        <pc:cxnChg chg="mod topLvl">
          <ac:chgData name="Arya Das" userId="f916618f-8671-4c9e-89fe-d2d42b37fb89" providerId="ADAL" clId="{6D5F324B-DA54-466D-8663-09FBDBF53665}" dt="2024-08-23T15:07:58.017" v="442" actId="1076"/>
          <ac:cxnSpMkLst>
            <pc:docMk/>
            <pc:sldMk cId="140178502" sldId="257"/>
            <ac:cxnSpMk id="97" creationId="{3EE52AD4-7573-61C9-EBCB-997EDECA658E}"/>
          </ac:cxnSpMkLst>
        </pc:cxnChg>
        <pc:cxnChg chg="mod topLvl">
          <ac:chgData name="Arya Das" userId="f916618f-8671-4c9e-89fe-d2d42b37fb89" providerId="ADAL" clId="{6D5F324B-DA54-466D-8663-09FBDBF53665}" dt="2024-08-23T15:07:58.017" v="442" actId="1076"/>
          <ac:cxnSpMkLst>
            <pc:docMk/>
            <pc:sldMk cId="140178502" sldId="257"/>
            <ac:cxnSpMk id="100" creationId="{10D28E3C-FE33-E0C6-9A90-ABB10E351DF9}"/>
          </ac:cxnSpMkLst>
        </pc:cxnChg>
        <pc:cxnChg chg="mod">
          <ac:chgData name="Arya Das" userId="f916618f-8671-4c9e-89fe-d2d42b37fb89" providerId="ADAL" clId="{6D5F324B-DA54-466D-8663-09FBDBF53665}" dt="2024-08-23T14:59:00.903" v="423" actId="552"/>
          <ac:cxnSpMkLst>
            <pc:docMk/>
            <pc:sldMk cId="140178502" sldId="257"/>
            <ac:cxnSpMk id="231" creationId="{6D7D0D89-A943-3AD6-DA77-BE8BC86DA9F6}"/>
          </ac:cxnSpMkLst>
        </pc:cxnChg>
        <pc:cxnChg chg="mod">
          <ac:chgData name="Arya Das" userId="f916618f-8671-4c9e-89fe-d2d42b37fb89" providerId="ADAL" clId="{6D5F324B-DA54-466D-8663-09FBDBF53665}" dt="2024-08-23T14:59:00.903" v="423" actId="552"/>
          <ac:cxnSpMkLst>
            <pc:docMk/>
            <pc:sldMk cId="140178502" sldId="257"/>
            <ac:cxnSpMk id="235" creationId="{3DE4593C-E651-8C05-520C-01FBEB0B6F89}"/>
          </ac:cxnSpMkLst>
        </pc:cxnChg>
        <pc:cxnChg chg="mod topLvl">
          <ac:chgData name="Arya Das" userId="f916618f-8671-4c9e-89fe-d2d42b37fb89" providerId="ADAL" clId="{6D5F324B-DA54-466D-8663-09FBDBF53665}" dt="2024-08-23T15:10:02.897" v="458" actId="164"/>
          <ac:cxnSpMkLst>
            <pc:docMk/>
            <pc:sldMk cId="140178502" sldId="257"/>
            <ac:cxnSpMk id="246" creationId="{0BD668A6-CBEA-19D8-6246-A1C77A5B2E2E}"/>
          </ac:cxnSpMkLst>
        </pc:cxnChg>
        <pc:cxnChg chg="mod topLvl">
          <ac:chgData name="Arya Das" userId="f916618f-8671-4c9e-89fe-d2d42b37fb89" providerId="ADAL" clId="{6D5F324B-DA54-466D-8663-09FBDBF53665}" dt="2024-08-23T15:10:02.897" v="458" actId="164"/>
          <ac:cxnSpMkLst>
            <pc:docMk/>
            <pc:sldMk cId="140178502" sldId="257"/>
            <ac:cxnSpMk id="254" creationId="{F1F11163-848A-59C2-163A-52D7A1DA4628}"/>
          </ac:cxnSpMkLst>
        </pc:cxnChg>
        <pc:cxnChg chg="add mod topLvl">
          <ac:chgData name="Arya Das" userId="f916618f-8671-4c9e-89fe-d2d42b37fb89" providerId="ADAL" clId="{6D5F324B-DA54-466D-8663-09FBDBF53665}" dt="2024-08-23T14:58:33.733" v="422" actId="14100"/>
          <ac:cxnSpMkLst>
            <pc:docMk/>
            <pc:sldMk cId="140178502" sldId="257"/>
            <ac:cxnSpMk id="450" creationId="{74482385-3B60-6D50-1D08-2960AF837A53}"/>
          </ac:cxnSpMkLst>
        </pc:cxnChg>
        <pc:cxnChg chg="add mod topLvl">
          <ac:chgData name="Arya Das" userId="f916618f-8671-4c9e-89fe-d2d42b37fb89" providerId="ADAL" clId="{6D5F324B-DA54-466D-8663-09FBDBF53665}" dt="2024-08-23T14:58:33.733" v="422" actId="14100"/>
          <ac:cxnSpMkLst>
            <pc:docMk/>
            <pc:sldMk cId="140178502" sldId="257"/>
            <ac:cxnSpMk id="451" creationId="{062B2CDF-0072-80D6-6802-1AE7973794C2}"/>
          </ac:cxnSpMkLst>
        </pc:cxnChg>
        <pc:cxnChg chg="add mod topLvl">
          <ac:chgData name="Arya Das" userId="f916618f-8671-4c9e-89fe-d2d42b37fb89" providerId="ADAL" clId="{6D5F324B-DA54-466D-8663-09FBDBF53665}" dt="2024-08-23T14:58:33.733" v="422" actId="14100"/>
          <ac:cxnSpMkLst>
            <pc:docMk/>
            <pc:sldMk cId="140178502" sldId="257"/>
            <ac:cxnSpMk id="452" creationId="{5BA395E6-F94C-5A2B-2D65-1CB24EAA1D30}"/>
          </ac:cxnSpMkLst>
        </pc:cxnChg>
        <pc:cxnChg chg="del mod topLvl">
          <ac:chgData name="Arya Das" userId="f916618f-8671-4c9e-89fe-d2d42b37fb89" providerId="ADAL" clId="{6D5F324B-DA54-466D-8663-09FBDBF53665}" dt="2024-08-23T14:31:07.326" v="231" actId="478"/>
          <ac:cxnSpMkLst>
            <pc:docMk/>
            <pc:sldMk cId="140178502" sldId="257"/>
            <ac:cxnSpMk id="474" creationId="{B008AA71-37C7-AB11-71B2-694FA5C6A228}"/>
          </ac:cxnSpMkLst>
        </pc:cxnChg>
        <pc:cxnChg chg="del mod topLvl">
          <ac:chgData name="Arya Das" userId="f916618f-8671-4c9e-89fe-d2d42b37fb89" providerId="ADAL" clId="{6D5F324B-DA54-466D-8663-09FBDBF53665}" dt="2024-08-23T14:31:07.326" v="231" actId="478"/>
          <ac:cxnSpMkLst>
            <pc:docMk/>
            <pc:sldMk cId="140178502" sldId="257"/>
            <ac:cxnSpMk id="475" creationId="{74A48B40-51DF-FB18-93EC-64CB460708D4}"/>
          </ac:cxnSpMkLst>
        </pc:cxnChg>
        <pc:cxnChg chg="del mod topLvl">
          <ac:chgData name="Arya Das" userId="f916618f-8671-4c9e-89fe-d2d42b37fb89" providerId="ADAL" clId="{6D5F324B-DA54-466D-8663-09FBDBF53665}" dt="2024-08-23T14:31:07.326" v="231" actId="478"/>
          <ac:cxnSpMkLst>
            <pc:docMk/>
            <pc:sldMk cId="140178502" sldId="257"/>
            <ac:cxnSpMk id="476" creationId="{F4229FEB-13AA-9522-ABFD-014F8F94F41D}"/>
          </ac:cxnSpMkLst>
        </pc:cxnChg>
        <pc:cxnChg chg="del mod topLvl">
          <ac:chgData name="Arya Das" userId="f916618f-8671-4c9e-89fe-d2d42b37fb89" providerId="ADAL" clId="{6D5F324B-DA54-466D-8663-09FBDBF53665}" dt="2024-08-23T14:31:07.326" v="231" actId="478"/>
          <ac:cxnSpMkLst>
            <pc:docMk/>
            <pc:sldMk cId="140178502" sldId="257"/>
            <ac:cxnSpMk id="481" creationId="{3AC289D9-05D6-C5D8-6DDC-12EB87E9D9E0}"/>
          </ac:cxnSpMkLst>
        </pc:cxnChg>
        <pc:cxnChg chg="del mod topLvl">
          <ac:chgData name="Arya Das" userId="f916618f-8671-4c9e-89fe-d2d42b37fb89" providerId="ADAL" clId="{6D5F324B-DA54-466D-8663-09FBDBF53665}" dt="2024-08-23T14:31:07.326" v="231" actId="478"/>
          <ac:cxnSpMkLst>
            <pc:docMk/>
            <pc:sldMk cId="140178502" sldId="257"/>
            <ac:cxnSpMk id="484" creationId="{9A92F003-563C-95C8-4486-488BB8A8BAAF}"/>
          </ac:cxnSpMkLst>
        </pc:cxnChg>
        <pc:cxnChg chg="del mod topLvl">
          <ac:chgData name="Arya Das" userId="f916618f-8671-4c9e-89fe-d2d42b37fb89" providerId="ADAL" clId="{6D5F324B-DA54-466D-8663-09FBDBF53665}" dt="2024-08-23T14:31:07.326" v="231" actId="478"/>
          <ac:cxnSpMkLst>
            <pc:docMk/>
            <pc:sldMk cId="140178502" sldId="257"/>
            <ac:cxnSpMk id="485" creationId="{675D9467-CCBD-88A1-19D7-AFB151862987}"/>
          </ac:cxnSpMkLst>
        </pc:cxnChg>
        <pc:cxnChg chg="del mod topLvl">
          <ac:chgData name="Arya Das" userId="f916618f-8671-4c9e-89fe-d2d42b37fb89" providerId="ADAL" clId="{6D5F324B-DA54-466D-8663-09FBDBF53665}" dt="2024-08-23T14:31:07.326" v="231" actId="478"/>
          <ac:cxnSpMkLst>
            <pc:docMk/>
            <pc:sldMk cId="140178502" sldId="257"/>
            <ac:cxnSpMk id="487" creationId="{AB7A55B4-8D3A-7A2B-5B34-FE77A0D6F81C}"/>
          </ac:cxnSpMkLst>
        </pc:cxnChg>
        <pc:cxnChg chg="del mod topLvl">
          <ac:chgData name="Arya Das" userId="f916618f-8671-4c9e-89fe-d2d42b37fb89" providerId="ADAL" clId="{6D5F324B-DA54-466D-8663-09FBDBF53665}" dt="2024-08-23T14:31:07.326" v="231" actId="478"/>
          <ac:cxnSpMkLst>
            <pc:docMk/>
            <pc:sldMk cId="140178502" sldId="257"/>
            <ac:cxnSpMk id="491" creationId="{BE8F239A-F6C2-59C7-6D88-75E236A630B7}"/>
          </ac:cxnSpMkLst>
        </pc:cxnChg>
        <pc:cxnChg chg="del mod topLvl">
          <ac:chgData name="Arya Das" userId="f916618f-8671-4c9e-89fe-d2d42b37fb89" providerId="ADAL" clId="{6D5F324B-DA54-466D-8663-09FBDBF53665}" dt="2024-08-23T14:31:07.326" v="231" actId="478"/>
          <ac:cxnSpMkLst>
            <pc:docMk/>
            <pc:sldMk cId="140178502" sldId="257"/>
            <ac:cxnSpMk id="492" creationId="{74AC69D4-B3DD-346A-B5C6-F07882C5549F}"/>
          </ac:cxnSpMkLst>
        </pc:cxnChg>
        <pc:cxnChg chg="mod topLvl">
          <ac:chgData name="Arya Das" userId="f916618f-8671-4c9e-89fe-d2d42b37fb89" providerId="ADAL" clId="{6D5F324B-DA54-466D-8663-09FBDBF53665}" dt="2024-08-23T15:07:58.017" v="442" actId="1076"/>
          <ac:cxnSpMkLst>
            <pc:docMk/>
            <pc:sldMk cId="140178502" sldId="257"/>
            <ac:cxnSpMk id="498" creationId="{7AC2D211-351A-6D6A-917E-2EDA372356C4}"/>
          </ac:cxnSpMkLst>
        </pc:cxnChg>
        <pc:cxnChg chg="mod topLvl">
          <ac:chgData name="Arya Das" userId="f916618f-8671-4c9e-89fe-d2d42b37fb89" providerId="ADAL" clId="{6D5F324B-DA54-466D-8663-09FBDBF53665}" dt="2024-08-23T15:07:58.017" v="442" actId="1076"/>
          <ac:cxnSpMkLst>
            <pc:docMk/>
            <pc:sldMk cId="140178502" sldId="257"/>
            <ac:cxnSpMk id="500" creationId="{70468906-E34C-4278-9D79-F15E2AB75470}"/>
          </ac:cxnSpMkLst>
        </pc:cxnChg>
        <pc:cxnChg chg="mod topLvl">
          <ac:chgData name="Arya Das" userId="f916618f-8671-4c9e-89fe-d2d42b37fb89" providerId="ADAL" clId="{6D5F324B-DA54-466D-8663-09FBDBF53665}" dt="2024-08-23T15:07:58.017" v="442" actId="1076"/>
          <ac:cxnSpMkLst>
            <pc:docMk/>
            <pc:sldMk cId="140178502" sldId="257"/>
            <ac:cxnSpMk id="501" creationId="{5CC2902F-CEEF-08A0-3353-9800973AC875}"/>
          </ac:cxnSpMkLst>
        </pc:cxnChg>
        <pc:cxnChg chg="mod">
          <ac:chgData name="Arya Das" userId="f916618f-8671-4c9e-89fe-d2d42b37fb89" providerId="ADAL" clId="{6D5F324B-DA54-466D-8663-09FBDBF53665}" dt="2024-08-23T15:17:20.230" v="708" actId="165"/>
          <ac:cxnSpMkLst>
            <pc:docMk/>
            <pc:sldMk cId="140178502" sldId="257"/>
            <ac:cxnSpMk id="507" creationId="{CD3EA4F9-33F7-10D8-F110-694FBBAC4391}"/>
          </ac:cxnSpMkLst>
        </pc:cxnChg>
        <pc:cxnChg chg="mod">
          <ac:chgData name="Arya Das" userId="f916618f-8671-4c9e-89fe-d2d42b37fb89" providerId="ADAL" clId="{6D5F324B-DA54-466D-8663-09FBDBF53665}" dt="2024-08-23T15:17:20.230" v="708" actId="165"/>
          <ac:cxnSpMkLst>
            <pc:docMk/>
            <pc:sldMk cId="140178502" sldId="257"/>
            <ac:cxnSpMk id="508" creationId="{FDAE1866-0248-8FFC-FD53-564363F05C36}"/>
          </ac:cxnSpMkLst>
        </pc:cxnChg>
        <pc:cxnChg chg="mod">
          <ac:chgData name="Arya Das" userId="f916618f-8671-4c9e-89fe-d2d42b37fb89" providerId="ADAL" clId="{6D5F324B-DA54-466D-8663-09FBDBF53665}" dt="2024-08-23T15:17:20.230" v="708" actId="165"/>
          <ac:cxnSpMkLst>
            <pc:docMk/>
            <pc:sldMk cId="140178502" sldId="257"/>
            <ac:cxnSpMk id="509" creationId="{E4827E31-D20F-3118-7C8A-8FAFF3D95C82}"/>
          </ac:cxnSpMkLst>
        </pc:cxnChg>
      </pc:sldChg>
      <pc:sldChg chg="addSp delSp modSp new del mod modClrScheme chgLayout">
        <pc:chgData name="Arya Das" userId="f916618f-8671-4c9e-89fe-d2d42b37fb89" providerId="ADAL" clId="{6D5F324B-DA54-466D-8663-09FBDBF53665}" dt="2024-08-23T14:53:47.347" v="366" actId="47"/>
        <pc:sldMkLst>
          <pc:docMk/>
          <pc:sldMk cId="2556695469" sldId="258"/>
        </pc:sldMkLst>
        <pc:spChg chg="del">
          <ac:chgData name="Arya Das" userId="f916618f-8671-4c9e-89fe-d2d42b37fb89" providerId="ADAL" clId="{6D5F324B-DA54-466D-8663-09FBDBF53665}" dt="2024-08-23T14:50:10.757" v="338" actId="700"/>
          <ac:spMkLst>
            <pc:docMk/>
            <pc:sldMk cId="2556695469" sldId="258"/>
            <ac:spMk id="2" creationId="{DD8A2ABF-FCFB-365D-E41C-F29E5E48C83D}"/>
          </ac:spMkLst>
        </pc:spChg>
        <pc:spChg chg="del">
          <ac:chgData name="Arya Das" userId="f916618f-8671-4c9e-89fe-d2d42b37fb89" providerId="ADAL" clId="{6D5F324B-DA54-466D-8663-09FBDBF53665}" dt="2024-08-23T14:50:10.757" v="338" actId="700"/>
          <ac:spMkLst>
            <pc:docMk/>
            <pc:sldMk cId="2556695469" sldId="258"/>
            <ac:spMk id="3" creationId="{4C5568AF-A036-3399-5F0B-D0F30A8AF050}"/>
          </ac:spMkLst>
        </pc:spChg>
        <pc:spChg chg="mod">
          <ac:chgData name="Arya Das" userId="f916618f-8671-4c9e-89fe-d2d42b37fb89" providerId="ADAL" clId="{6D5F324B-DA54-466D-8663-09FBDBF53665}" dt="2024-08-23T14:50:26.208" v="340"/>
          <ac:spMkLst>
            <pc:docMk/>
            <pc:sldMk cId="2556695469" sldId="258"/>
            <ac:spMk id="5" creationId="{FED99832-ECCD-3297-53E4-CE2A3D39E105}"/>
          </ac:spMkLst>
        </pc:spChg>
        <pc:spChg chg="mod">
          <ac:chgData name="Arya Das" userId="f916618f-8671-4c9e-89fe-d2d42b37fb89" providerId="ADAL" clId="{6D5F324B-DA54-466D-8663-09FBDBF53665}" dt="2024-08-23T14:50:26.208" v="340"/>
          <ac:spMkLst>
            <pc:docMk/>
            <pc:sldMk cId="2556695469" sldId="258"/>
            <ac:spMk id="6" creationId="{87CC33A4-C7D2-81F4-EE6B-BACB9128C866}"/>
          </ac:spMkLst>
        </pc:spChg>
        <pc:spChg chg="mod">
          <ac:chgData name="Arya Das" userId="f916618f-8671-4c9e-89fe-d2d42b37fb89" providerId="ADAL" clId="{6D5F324B-DA54-466D-8663-09FBDBF53665}" dt="2024-08-23T14:50:26.208" v="340"/>
          <ac:spMkLst>
            <pc:docMk/>
            <pc:sldMk cId="2556695469" sldId="258"/>
            <ac:spMk id="7" creationId="{536C3148-981F-16E2-DB55-F2A6B263D4EA}"/>
          </ac:spMkLst>
        </pc:spChg>
        <pc:spChg chg="mod">
          <ac:chgData name="Arya Das" userId="f916618f-8671-4c9e-89fe-d2d42b37fb89" providerId="ADAL" clId="{6D5F324B-DA54-466D-8663-09FBDBF53665}" dt="2024-08-23T14:50:26.208" v="340"/>
          <ac:spMkLst>
            <pc:docMk/>
            <pc:sldMk cId="2556695469" sldId="258"/>
            <ac:spMk id="8" creationId="{7AA3E114-44BC-D926-CCD3-3B50B88448A5}"/>
          </ac:spMkLst>
        </pc:spChg>
        <pc:spChg chg="mod">
          <ac:chgData name="Arya Das" userId="f916618f-8671-4c9e-89fe-d2d42b37fb89" providerId="ADAL" clId="{6D5F324B-DA54-466D-8663-09FBDBF53665}" dt="2024-08-23T14:50:26.208" v="340"/>
          <ac:spMkLst>
            <pc:docMk/>
            <pc:sldMk cId="2556695469" sldId="258"/>
            <ac:spMk id="10" creationId="{45D621AC-DD6D-BB42-A12E-3073B68BF86F}"/>
          </ac:spMkLst>
        </pc:spChg>
        <pc:spChg chg="mod">
          <ac:chgData name="Arya Das" userId="f916618f-8671-4c9e-89fe-d2d42b37fb89" providerId="ADAL" clId="{6D5F324B-DA54-466D-8663-09FBDBF53665}" dt="2024-08-23T14:50:26.208" v="340"/>
          <ac:spMkLst>
            <pc:docMk/>
            <pc:sldMk cId="2556695469" sldId="258"/>
            <ac:spMk id="12" creationId="{AE62239B-0CF1-1A22-F6C4-4B5210AEFD83}"/>
          </ac:spMkLst>
        </pc:spChg>
        <pc:spChg chg="mod">
          <ac:chgData name="Arya Das" userId="f916618f-8671-4c9e-89fe-d2d42b37fb89" providerId="ADAL" clId="{6D5F324B-DA54-466D-8663-09FBDBF53665}" dt="2024-08-23T14:50:26.208" v="340"/>
          <ac:spMkLst>
            <pc:docMk/>
            <pc:sldMk cId="2556695469" sldId="258"/>
            <ac:spMk id="14" creationId="{5756D19A-3FE6-5D5B-969F-D8483E9B3727}"/>
          </ac:spMkLst>
        </pc:spChg>
        <pc:spChg chg="mod">
          <ac:chgData name="Arya Das" userId="f916618f-8671-4c9e-89fe-d2d42b37fb89" providerId="ADAL" clId="{6D5F324B-DA54-466D-8663-09FBDBF53665}" dt="2024-08-23T14:50:26.208" v="340"/>
          <ac:spMkLst>
            <pc:docMk/>
            <pc:sldMk cId="2556695469" sldId="258"/>
            <ac:spMk id="16" creationId="{DC20BEE6-DAB1-E4B1-9FBF-D1470B4664F1}"/>
          </ac:spMkLst>
        </pc:spChg>
        <pc:spChg chg="mod">
          <ac:chgData name="Arya Das" userId="f916618f-8671-4c9e-89fe-d2d42b37fb89" providerId="ADAL" clId="{6D5F324B-DA54-466D-8663-09FBDBF53665}" dt="2024-08-23T14:50:26.208" v="340"/>
          <ac:spMkLst>
            <pc:docMk/>
            <pc:sldMk cId="2556695469" sldId="258"/>
            <ac:spMk id="17" creationId="{D2C6ED93-CF39-6346-C5F5-4A906036680B}"/>
          </ac:spMkLst>
        </pc:spChg>
        <pc:spChg chg="mod">
          <ac:chgData name="Arya Das" userId="f916618f-8671-4c9e-89fe-d2d42b37fb89" providerId="ADAL" clId="{6D5F324B-DA54-466D-8663-09FBDBF53665}" dt="2024-08-23T14:50:26.208" v="340"/>
          <ac:spMkLst>
            <pc:docMk/>
            <pc:sldMk cId="2556695469" sldId="258"/>
            <ac:spMk id="18" creationId="{7FAAC300-6A03-07AE-9A59-4325A7FE43DC}"/>
          </ac:spMkLst>
        </pc:spChg>
        <pc:spChg chg="mod">
          <ac:chgData name="Arya Das" userId="f916618f-8671-4c9e-89fe-d2d42b37fb89" providerId="ADAL" clId="{6D5F324B-DA54-466D-8663-09FBDBF53665}" dt="2024-08-23T14:50:26.208" v="340"/>
          <ac:spMkLst>
            <pc:docMk/>
            <pc:sldMk cId="2556695469" sldId="258"/>
            <ac:spMk id="19" creationId="{AC044E31-A2AC-A0B1-CDE0-39F2F43894F9}"/>
          </ac:spMkLst>
        </pc:spChg>
        <pc:spChg chg="mod">
          <ac:chgData name="Arya Das" userId="f916618f-8671-4c9e-89fe-d2d42b37fb89" providerId="ADAL" clId="{6D5F324B-DA54-466D-8663-09FBDBF53665}" dt="2024-08-23T14:50:26.208" v="340"/>
          <ac:spMkLst>
            <pc:docMk/>
            <pc:sldMk cId="2556695469" sldId="258"/>
            <ac:spMk id="20" creationId="{BB0ED704-C50B-8EBD-4B59-BBE942E1E8DC}"/>
          </ac:spMkLst>
        </pc:spChg>
        <pc:spChg chg="mod">
          <ac:chgData name="Arya Das" userId="f916618f-8671-4c9e-89fe-d2d42b37fb89" providerId="ADAL" clId="{6D5F324B-DA54-466D-8663-09FBDBF53665}" dt="2024-08-23T14:50:26.208" v="340"/>
          <ac:spMkLst>
            <pc:docMk/>
            <pc:sldMk cId="2556695469" sldId="258"/>
            <ac:spMk id="24" creationId="{6E8E631D-E5F6-A565-9248-E0B718E1F97D}"/>
          </ac:spMkLst>
        </pc:spChg>
        <pc:spChg chg="mod">
          <ac:chgData name="Arya Das" userId="f916618f-8671-4c9e-89fe-d2d42b37fb89" providerId="ADAL" clId="{6D5F324B-DA54-466D-8663-09FBDBF53665}" dt="2024-08-23T14:50:26.208" v="340"/>
          <ac:spMkLst>
            <pc:docMk/>
            <pc:sldMk cId="2556695469" sldId="258"/>
            <ac:spMk id="25" creationId="{445ADF69-D044-C155-8B37-4A2DED384D75}"/>
          </ac:spMkLst>
        </pc:spChg>
        <pc:spChg chg="mod">
          <ac:chgData name="Arya Das" userId="f916618f-8671-4c9e-89fe-d2d42b37fb89" providerId="ADAL" clId="{6D5F324B-DA54-466D-8663-09FBDBF53665}" dt="2024-08-23T14:50:26.208" v="340"/>
          <ac:spMkLst>
            <pc:docMk/>
            <pc:sldMk cId="2556695469" sldId="258"/>
            <ac:spMk id="26" creationId="{EA34FE1A-F002-09FB-B357-A40E706FAC4E}"/>
          </ac:spMkLst>
        </pc:spChg>
        <pc:spChg chg="mod">
          <ac:chgData name="Arya Das" userId="f916618f-8671-4c9e-89fe-d2d42b37fb89" providerId="ADAL" clId="{6D5F324B-DA54-466D-8663-09FBDBF53665}" dt="2024-08-23T14:50:26.208" v="340"/>
          <ac:spMkLst>
            <pc:docMk/>
            <pc:sldMk cId="2556695469" sldId="258"/>
            <ac:spMk id="28" creationId="{8C37600A-7801-F346-50B9-959ECEF3F644}"/>
          </ac:spMkLst>
        </pc:spChg>
        <pc:spChg chg="mod">
          <ac:chgData name="Arya Das" userId="f916618f-8671-4c9e-89fe-d2d42b37fb89" providerId="ADAL" clId="{6D5F324B-DA54-466D-8663-09FBDBF53665}" dt="2024-08-23T14:50:26.208" v="340"/>
          <ac:spMkLst>
            <pc:docMk/>
            <pc:sldMk cId="2556695469" sldId="258"/>
            <ac:spMk id="32" creationId="{0CBA6A59-D99F-655E-F43B-642F520B2132}"/>
          </ac:spMkLst>
        </pc:spChg>
        <pc:spChg chg="mod">
          <ac:chgData name="Arya Das" userId="f916618f-8671-4c9e-89fe-d2d42b37fb89" providerId="ADAL" clId="{6D5F324B-DA54-466D-8663-09FBDBF53665}" dt="2024-08-23T14:50:26.208" v="340"/>
          <ac:spMkLst>
            <pc:docMk/>
            <pc:sldMk cId="2556695469" sldId="258"/>
            <ac:spMk id="33" creationId="{9F9DEAE0-794F-2D42-B49F-A59CCC7683F8}"/>
          </ac:spMkLst>
        </pc:spChg>
        <pc:spChg chg="mod">
          <ac:chgData name="Arya Das" userId="f916618f-8671-4c9e-89fe-d2d42b37fb89" providerId="ADAL" clId="{6D5F324B-DA54-466D-8663-09FBDBF53665}" dt="2024-08-23T14:50:26.208" v="340"/>
          <ac:spMkLst>
            <pc:docMk/>
            <pc:sldMk cId="2556695469" sldId="258"/>
            <ac:spMk id="34" creationId="{9759963A-A849-CB0A-6B44-42DA765FB66B}"/>
          </ac:spMkLst>
        </pc:spChg>
        <pc:spChg chg="mod">
          <ac:chgData name="Arya Das" userId="f916618f-8671-4c9e-89fe-d2d42b37fb89" providerId="ADAL" clId="{6D5F324B-DA54-466D-8663-09FBDBF53665}" dt="2024-08-23T14:50:26.208" v="340"/>
          <ac:spMkLst>
            <pc:docMk/>
            <pc:sldMk cId="2556695469" sldId="258"/>
            <ac:spMk id="35" creationId="{FE4CAF1A-B62F-F2DE-8A08-28E98D6935EF}"/>
          </ac:spMkLst>
        </pc:spChg>
        <pc:spChg chg="mod">
          <ac:chgData name="Arya Das" userId="f916618f-8671-4c9e-89fe-d2d42b37fb89" providerId="ADAL" clId="{6D5F324B-DA54-466D-8663-09FBDBF53665}" dt="2024-08-23T14:50:26.208" v="340"/>
          <ac:spMkLst>
            <pc:docMk/>
            <pc:sldMk cId="2556695469" sldId="258"/>
            <ac:spMk id="36" creationId="{28D5A8AA-1316-FB85-C96E-29FD93BF3053}"/>
          </ac:spMkLst>
        </pc:spChg>
        <pc:spChg chg="mod">
          <ac:chgData name="Arya Das" userId="f916618f-8671-4c9e-89fe-d2d42b37fb89" providerId="ADAL" clId="{6D5F324B-DA54-466D-8663-09FBDBF53665}" dt="2024-08-23T14:50:26.208" v="340"/>
          <ac:spMkLst>
            <pc:docMk/>
            <pc:sldMk cId="2556695469" sldId="258"/>
            <ac:spMk id="37" creationId="{C1DCE3E1-E21F-C899-D7BE-0B8329754D35}"/>
          </ac:spMkLst>
        </pc:spChg>
        <pc:spChg chg="mod">
          <ac:chgData name="Arya Das" userId="f916618f-8671-4c9e-89fe-d2d42b37fb89" providerId="ADAL" clId="{6D5F324B-DA54-466D-8663-09FBDBF53665}" dt="2024-08-23T14:50:26.208" v="340"/>
          <ac:spMkLst>
            <pc:docMk/>
            <pc:sldMk cId="2556695469" sldId="258"/>
            <ac:spMk id="38" creationId="{610EFC7B-2DC3-20C3-7922-0E6B473540A8}"/>
          </ac:spMkLst>
        </pc:spChg>
        <pc:spChg chg="mod">
          <ac:chgData name="Arya Das" userId="f916618f-8671-4c9e-89fe-d2d42b37fb89" providerId="ADAL" clId="{6D5F324B-DA54-466D-8663-09FBDBF53665}" dt="2024-08-23T14:50:26.208" v="340"/>
          <ac:spMkLst>
            <pc:docMk/>
            <pc:sldMk cId="2556695469" sldId="258"/>
            <ac:spMk id="39" creationId="{14312228-B52E-417A-959B-350DE0AC7B0C}"/>
          </ac:spMkLst>
        </pc:spChg>
        <pc:spChg chg="mod">
          <ac:chgData name="Arya Das" userId="f916618f-8671-4c9e-89fe-d2d42b37fb89" providerId="ADAL" clId="{6D5F324B-DA54-466D-8663-09FBDBF53665}" dt="2024-08-23T14:50:26.208" v="340"/>
          <ac:spMkLst>
            <pc:docMk/>
            <pc:sldMk cId="2556695469" sldId="258"/>
            <ac:spMk id="40" creationId="{F4970B4B-A254-B597-03BD-BD7447F0CA5B}"/>
          </ac:spMkLst>
        </pc:spChg>
        <pc:spChg chg="mod">
          <ac:chgData name="Arya Das" userId="f916618f-8671-4c9e-89fe-d2d42b37fb89" providerId="ADAL" clId="{6D5F324B-DA54-466D-8663-09FBDBF53665}" dt="2024-08-23T14:50:26.208" v="340"/>
          <ac:spMkLst>
            <pc:docMk/>
            <pc:sldMk cId="2556695469" sldId="258"/>
            <ac:spMk id="41" creationId="{4A180E51-F178-7993-3339-AAA847038CBB}"/>
          </ac:spMkLst>
        </pc:spChg>
        <pc:grpChg chg="add mod">
          <ac:chgData name="Arya Das" userId="f916618f-8671-4c9e-89fe-d2d42b37fb89" providerId="ADAL" clId="{6D5F324B-DA54-466D-8663-09FBDBF53665}" dt="2024-08-23T14:53:24.844" v="364" actId="1076"/>
          <ac:grpSpMkLst>
            <pc:docMk/>
            <pc:sldMk cId="2556695469" sldId="258"/>
            <ac:grpSpMk id="4" creationId="{880B3AB2-FA20-1616-A21D-C6EF75463D46}"/>
          </ac:grpSpMkLst>
        </pc:grpChg>
        <pc:grpChg chg="add mod">
          <ac:chgData name="Arya Das" userId="f916618f-8671-4c9e-89fe-d2d42b37fb89" providerId="ADAL" clId="{6D5F324B-DA54-466D-8663-09FBDBF53665}" dt="2024-08-23T14:53:16.912" v="363" actId="14100"/>
          <ac:grpSpMkLst>
            <pc:docMk/>
            <pc:sldMk cId="2556695469" sldId="258"/>
            <ac:grpSpMk id="15" creationId="{7CE4D66C-3092-C951-A5F5-E7B56BCF9D68}"/>
          </ac:grpSpMkLst>
        </pc:grpChg>
        <pc:grpChg chg="add mod">
          <ac:chgData name="Arya Das" userId="f916618f-8671-4c9e-89fe-d2d42b37fb89" providerId="ADAL" clId="{6D5F324B-DA54-466D-8663-09FBDBF53665}" dt="2024-08-23T14:53:29.510" v="365" actId="1076"/>
          <ac:grpSpMkLst>
            <pc:docMk/>
            <pc:sldMk cId="2556695469" sldId="258"/>
            <ac:grpSpMk id="22" creationId="{30ED30EC-6E6E-1A5C-4779-6563EE7010F8}"/>
          </ac:grpSpMkLst>
        </pc:grpChg>
        <pc:grpChg chg="mod">
          <ac:chgData name="Arya Das" userId="f916618f-8671-4c9e-89fe-d2d42b37fb89" providerId="ADAL" clId="{6D5F324B-DA54-466D-8663-09FBDBF53665}" dt="2024-08-23T14:50:26.208" v="340"/>
          <ac:grpSpMkLst>
            <pc:docMk/>
            <pc:sldMk cId="2556695469" sldId="258"/>
            <ac:grpSpMk id="23" creationId="{E8D9D4A5-57E9-5835-2688-0A7670A1A51C}"/>
          </ac:grpSpMkLst>
        </pc:grpChg>
        <pc:grpChg chg="mod">
          <ac:chgData name="Arya Das" userId="f916618f-8671-4c9e-89fe-d2d42b37fb89" providerId="ADAL" clId="{6D5F324B-DA54-466D-8663-09FBDBF53665}" dt="2024-08-23T14:50:26.208" v="340"/>
          <ac:grpSpMkLst>
            <pc:docMk/>
            <pc:sldMk cId="2556695469" sldId="258"/>
            <ac:grpSpMk id="27" creationId="{41CB0409-3A72-AB91-3A5A-A521B791E6DD}"/>
          </ac:grpSpMkLst>
        </pc:grpChg>
        <pc:picChg chg="mod">
          <ac:chgData name="Arya Das" userId="f916618f-8671-4c9e-89fe-d2d42b37fb89" providerId="ADAL" clId="{6D5F324B-DA54-466D-8663-09FBDBF53665}" dt="2024-08-23T14:50:26.208" v="340"/>
          <ac:picMkLst>
            <pc:docMk/>
            <pc:sldMk cId="2556695469" sldId="258"/>
            <ac:picMk id="9" creationId="{FE9DB4AD-B291-A79A-173D-1E1267148383}"/>
          </ac:picMkLst>
        </pc:picChg>
        <pc:picChg chg="mod">
          <ac:chgData name="Arya Das" userId="f916618f-8671-4c9e-89fe-d2d42b37fb89" providerId="ADAL" clId="{6D5F324B-DA54-466D-8663-09FBDBF53665}" dt="2024-08-23T14:50:26.208" v="340"/>
          <ac:picMkLst>
            <pc:docMk/>
            <pc:sldMk cId="2556695469" sldId="258"/>
            <ac:picMk id="21" creationId="{7C94F392-E22A-A77B-39CB-EE86BE0943E9}"/>
          </ac:picMkLst>
        </pc:picChg>
        <pc:cxnChg chg="mod">
          <ac:chgData name="Arya Das" userId="f916618f-8671-4c9e-89fe-d2d42b37fb89" providerId="ADAL" clId="{6D5F324B-DA54-466D-8663-09FBDBF53665}" dt="2024-08-23T14:50:26.208" v="340"/>
          <ac:cxnSpMkLst>
            <pc:docMk/>
            <pc:sldMk cId="2556695469" sldId="258"/>
            <ac:cxnSpMk id="11" creationId="{C6ACC378-24EB-CBDC-F54B-E66EA3AA3AB6}"/>
          </ac:cxnSpMkLst>
        </pc:cxnChg>
        <pc:cxnChg chg="mod">
          <ac:chgData name="Arya Das" userId="f916618f-8671-4c9e-89fe-d2d42b37fb89" providerId="ADAL" clId="{6D5F324B-DA54-466D-8663-09FBDBF53665}" dt="2024-08-23T14:50:26.208" v="340"/>
          <ac:cxnSpMkLst>
            <pc:docMk/>
            <pc:sldMk cId="2556695469" sldId="258"/>
            <ac:cxnSpMk id="13" creationId="{A3F27C7E-69D6-95B5-663C-BE5AE87A2B42}"/>
          </ac:cxnSpMkLst>
        </pc:cxnChg>
        <pc:cxnChg chg="mod">
          <ac:chgData name="Arya Das" userId="f916618f-8671-4c9e-89fe-d2d42b37fb89" providerId="ADAL" clId="{6D5F324B-DA54-466D-8663-09FBDBF53665}" dt="2024-08-23T14:50:26.208" v="340"/>
          <ac:cxnSpMkLst>
            <pc:docMk/>
            <pc:sldMk cId="2556695469" sldId="258"/>
            <ac:cxnSpMk id="29" creationId="{5FA0CEB3-76CB-CFB8-34BB-4A944D67BDDA}"/>
          </ac:cxnSpMkLst>
        </pc:cxnChg>
        <pc:cxnChg chg="mod">
          <ac:chgData name="Arya Das" userId="f916618f-8671-4c9e-89fe-d2d42b37fb89" providerId="ADAL" clId="{6D5F324B-DA54-466D-8663-09FBDBF53665}" dt="2024-08-23T14:50:26.208" v="340"/>
          <ac:cxnSpMkLst>
            <pc:docMk/>
            <pc:sldMk cId="2556695469" sldId="258"/>
            <ac:cxnSpMk id="30" creationId="{0B893D67-CFCA-CBDB-3AA6-6B2B00640E31}"/>
          </ac:cxnSpMkLst>
        </pc:cxnChg>
        <pc:cxnChg chg="mod">
          <ac:chgData name="Arya Das" userId="f916618f-8671-4c9e-89fe-d2d42b37fb89" providerId="ADAL" clId="{6D5F324B-DA54-466D-8663-09FBDBF53665}" dt="2024-08-23T14:50:26.208" v="340"/>
          <ac:cxnSpMkLst>
            <pc:docMk/>
            <pc:sldMk cId="2556695469" sldId="258"/>
            <ac:cxnSpMk id="31" creationId="{184C36E3-1E91-618A-0E8F-A172DEB2811B}"/>
          </ac:cxnSpMkLst>
        </pc:cxnChg>
      </pc:sldChg>
      <pc:sldChg chg="addSp modSp add mod">
        <pc:chgData name="Arya Das" userId="f916618f-8671-4c9e-89fe-d2d42b37fb89" providerId="ADAL" clId="{6D5F324B-DA54-466D-8663-09FBDBF53665}" dt="2024-08-23T15:29:21.940" v="947" actId="1076"/>
        <pc:sldMkLst>
          <pc:docMk/>
          <pc:sldMk cId="3760092824" sldId="258"/>
        </pc:sldMkLst>
        <pc:spChg chg="mod">
          <ac:chgData name="Arya Das" userId="f916618f-8671-4c9e-89fe-d2d42b37fb89" providerId="ADAL" clId="{6D5F324B-DA54-466D-8663-09FBDBF53665}" dt="2024-08-23T15:26:33.066" v="927" actId="14100"/>
          <ac:spMkLst>
            <pc:docMk/>
            <pc:sldMk cId="3760092824" sldId="258"/>
            <ac:spMk id="34" creationId="{EF4B2240-A0D1-D449-D59A-3552E66F8A5B}"/>
          </ac:spMkLst>
        </pc:spChg>
        <pc:spChg chg="mod">
          <ac:chgData name="Arya Das" userId="f916618f-8671-4c9e-89fe-d2d42b37fb89" providerId="ADAL" clId="{6D5F324B-DA54-466D-8663-09FBDBF53665}" dt="2024-08-23T15:28:12.237" v="940" actId="20577"/>
          <ac:spMkLst>
            <pc:docMk/>
            <pc:sldMk cId="3760092824" sldId="258"/>
            <ac:spMk id="35" creationId="{18CEE270-4559-D11B-A414-EC5E90288253}"/>
          </ac:spMkLst>
        </pc:spChg>
        <pc:spChg chg="mod">
          <ac:chgData name="Arya Das" userId="f916618f-8671-4c9e-89fe-d2d42b37fb89" providerId="ADAL" clId="{6D5F324B-DA54-466D-8663-09FBDBF53665}" dt="2024-08-23T15:25:55.903" v="921" actId="1076"/>
          <ac:spMkLst>
            <pc:docMk/>
            <pc:sldMk cId="3760092824" sldId="258"/>
            <ac:spMk id="59" creationId="{D3C02710-854A-166D-1F40-4F423EF8648D}"/>
          </ac:spMkLst>
        </pc:spChg>
        <pc:spChg chg="mod">
          <ac:chgData name="Arya Das" userId="f916618f-8671-4c9e-89fe-d2d42b37fb89" providerId="ADAL" clId="{6D5F324B-DA54-466D-8663-09FBDBF53665}" dt="2024-08-23T15:26:02.544" v="922" actId="14100"/>
          <ac:spMkLst>
            <pc:docMk/>
            <pc:sldMk cId="3760092824" sldId="258"/>
            <ac:spMk id="60" creationId="{C93FA72B-BE44-F836-D2E9-394D70364E9E}"/>
          </ac:spMkLst>
        </pc:spChg>
        <pc:spChg chg="mod">
          <ac:chgData name="Arya Das" userId="f916618f-8671-4c9e-89fe-d2d42b37fb89" providerId="ADAL" clId="{6D5F324B-DA54-466D-8663-09FBDBF53665}" dt="2024-08-23T15:25:55.903" v="921" actId="1076"/>
          <ac:spMkLst>
            <pc:docMk/>
            <pc:sldMk cId="3760092824" sldId="258"/>
            <ac:spMk id="61" creationId="{3574C3FA-F590-FB0D-C007-2150CEACB91D}"/>
          </ac:spMkLst>
        </pc:spChg>
        <pc:spChg chg="mod">
          <ac:chgData name="Arya Das" userId="f916618f-8671-4c9e-89fe-d2d42b37fb89" providerId="ADAL" clId="{6D5F324B-DA54-466D-8663-09FBDBF53665}" dt="2024-08-23T15:22:31.375" v="898" actId="164"/>
          <ac:spMkLst>
            <pc:docMk/>
            <pc:sldMk cId="3760092824" sldId="258"/>
            <ac:spMk id="73" creationId="{8869411F-287B-31EE-062A-0D2CBBF99385}"/>
          </ac:spMkLst>
        </pc:spChg>
        <pc:spChg chg="mod">
          <ac:chgData name="Arya Das" userId="f916618f-8671-4c9e-89fe-d2d42b37fb89" providerId="ADAL" clId="{6D5F324B-DA54-466D-8663-09FBDBF53665}" dt="2024-08-23T15:22:31.375" v="898" actId="164"/>
          <ac:spMkLst>
            <pc:docMk/>
            <pc:sldMk cId="3760092824" sldId="258"/>
            <ac:spMk id="74" creationId="{BD03BBEA-63BE-1536-AAE4-AC028849449F}"/>
          </ac:spMkLst>
        </pc:spChg>
        <pc:spChg chg="mod">
          <ac:chgData name="Arya Das" userId="f916618f-8671-4c9e-89fe-d2d42b37fb89" providerId="ADAL" clId="{6D5F324B-DA54-466D-8663-09FBDBF53665}" dt="2024-08-23T15:22:31.375" v="898" actId="164"/>
          <ac:spMkLst>
            <pc:docMk/>
            <pc:sldMk cId="3760092824" sldId="258"/>
            <ac:spMk id="75" creationId="{B3F3E258-95F4-D560-6C6D-794732705491}"/>
          </ac:spMkLst>
        </pc:spChg>
        <pc:spChg chg="mod">
          <ac:chgData name="Arya Das" userId="f916618f-8671-4c9e-89fe-d2d42b37fb89" providerId="ADAL" clId="{6D5F324B-DA54-466D-8663-09FBDBF53665}" dt="2024-08-23T15:27:38.619" v="936" actId="1076"/>
          <ac:spMkLst>
            <pc:docMk/>
            <pc:sldMk cId="3760092824" sldId="258"/>
            <ac:spMk id="79" creationId="{27D91FA9-BB27-AA51-DE74-70163557BE3F}"/>
          </ac:spMkLst>
        </pc:spChg>
        <pc:spChg chg="mod">
          <ac:chgData name="Arya Das" userId="f916618f-8671-4c9e-89fe-d2d42b37fb89" providerId="ADAL" clId="{6D5F324B-DA54-466D-8663-09FBDBF53665}" dt="2024-08-23T15:27:38.619" v="936" actId="1076"/>
          <ac:spMkLst>
            <pc:docMk/>
            <pc:sldMk cId="3760092824" sldId="258"/>
            <ac:spMk id="80" creationId="{B94E2141-ECC8-6674-9176-AC3109815BAB}"/>
          </ac:spMkLst>
        </pc:spChg>
        <pc:spChg chg="mod">
          <ac:chgData name="Arya Das" userId="f916618f-8671-4c9e-89fe-d2d42b37fb89" providerId="ADAL" clId="{6D5F324B-DA54-466D-8663-09FBDBF53665}" dt="2024-08-23T15:27:38.619" v="936" actId="1076"/>
          <ac:spMkLst>
            <pc:docMk/>
            <pc:sldMk cId="3760092824" sldId="258"/>
            <ac:spMk id="81" creationId="{8A6076D6-E32D-33EF-36B3-621BD1E4B16A}"/>
          </ac:spMkLst>
        </pc:spChg>
        <pc:spChg chg="mod">
          <ac:chgData name="Arya Das" userId="f916618f-8671-4c9e-89fe-d2d42b37fb89" providerId="ADAL" clId="{6D5F324B-DA54-466D-8663-09FBDBF53665}" dt="2024-08-23T15:27:38.619" v="936" actId="1076"/>
          <ac:spMkLst>
            <pc:docMk/>
            <pc:sldMk cId="3760092824" sldId="258"/>
            <ac:spMk id="84" creationId="{D0561892-DD95-8F5F-9DA7-C63A992CEB4E}"/>
          </ac:spMkLst>
        </pc:spChg>
        <pc:spChg chg="mod">
          <ac:chgData name="Arya Das" userId="f916618f-8671-4c9e-89fe-d2d42b37fb89" providerId="ADAL" clId="{6D5F324B-DA54-466D-8663-09FBDBF53665}" dt="2024-08-23T15:29:10.775" v="945" actId="1076"/>
          <ac:spMkLst>
            <pc:docMk/>
            <pc:sldMk cId="3760092824" sldId="258"/>
            <ac:spMk id="86" creationId="{38C03BAC-65AA-EA08-0B0E-8E7A212F5E77}"/>
          </ac:spMkLst>
        </pc:spChg>
        <pc:spChg chg="mod">
          <ac:chgData name="Arya Das" userId="f916618f-8671-4c9e-89fe-d2d42b37fb89" providerId="ADAL" clId="{6D5F324B-DA54-466D-8663-09FBDBF53665}" dt="2024-08-23T15:29:21.940" v="947" actId="1076"/>
          <ac:spMkLst>
            <pc:docMk/>
            <pc:sldMk cId="3760092824" sldId="258"/>
            <ac:spMk id="87" creationId="{4CBC0AFA-4551-2643-FB01-2F8AFE447FEC}"/>
          </ac:spMkLst>
        </pc:spChg>
        <pc:spChg chg="mod">
          <ac:chgData name="Arya Das" userId="f916618f-8671-4c9e-89fe-d2d42b37fb89" providerId="ADAL" clId="{6D5F324B-DA54-466D-8663-09FBDBF53665}" dt="2024-08-23T15:22:31.375" v="898" actId="164"/>
          <ac:spMkLst>
            <pc:docMk/>
            <pc:sldMk cId="3760092824" sldId="258"/>
            <ac:spMk id="89" creationId="{72743D4B-1ED6-ABFE-1985-E58A463C1ECF}"/>
          </ac:spMkLst>
        </pc:spChg>
        <pc:spChg chg="mod">
          <ac:chgData name="Arya Das" userId="f916618f-8671-4c9e-89fe-d2d42b37fb89" providerId="ADAL" clId="{6D5F324B-DA54-466D-8663-09FBDBF53665}" dt="2024-08-23T15:27:38.619" v="936" actId="1076"/>
          <ac:spMkLst>
            <pc:docMk/>
            <pc:sldMk cId="3760092824" sldId="258"/>
            <ac:spMk id="98" creationId="{4BCF6258-A6FE-655F-2C10-E19BCEF93A80}"/>
          </ac:spMkLst>
        </pc:spChg>
        <pc:spChg chg="mod">
          <ac:chgData name="Arya Das" userId="f916618f-8671-4c9e-89fe-d2d42b37fb89" providerId="ADAL" clId="{6D5F324B-DA54-466D-8663-09FBDBF53665}" dt="2024-08-23T15:27:38.619" v="936" actId="1076"/>
          <ac:spMkLst>
            <pc:docMk/>
            <pc:sldMk cId="3760092824" sldId="258"/>
            <ac:spMk id="104" creationId="{8D3E49A1-8066-D35A-2E33-0A46006C40BE}"/>
          </ac:spMkLst>
        </pc:spChg>
        <pc:spChg chg="mod">
          <ac:chgData name="Arya Das" userId="f916618f-8671-4c9e-89fe-d2d42b37fb89" providerId="ADAL" clId="{6D5F324B-DA54-466D-8663-09FBDBF53665}" dt="2024-08-23T15:27:38.619" v="936" actId="1076"/>
          <ac:spMkLst>
            <pc:docMk/>
            <pc:sldMk cId="3760092824" sldId="258"/>
            <ac:spMk id="108" creationId="{6C425CAA-C8F3-07C3-0BF4-0ECCB01A5E7F}"/>
          </ac:spMkLst>
        </pc:spChg>
        <pc:spChg chg="mod">
          <ac:chgData name="Arya Das" userId="f916618f-8671-4c9e-89fe-d2d42b37fb89" providerId="ADAL" clId="{6D5F324B-DA54-466D-8663-09FBDBF53665}" dt="2024-08-23T15:28:23.856" v="943" actId="20577"/>
          <ac:spMkLst>
            <pc:docMk/>
            <pc:sldMk cId="3760092824" sldId="258"/>
            <ac:spMk id="222" creationId="{80ACEE14-BD02-FE6B-AB69-976C0B30D770}"/>
          </ac:spMkLst>
        </pc:spChg>
        <pc:spChg chg="mod">
          <ac:chgData name="Arya Das" userId="f916618f-8671-4c9e-89fe-d2d42b37fb89" providerId="ADAL" clId="{6D5F324B-DA54-466D-8663-09FBDBF53665}" dt="2024-08-23T15:27:47.410" v="937" actId="465"/>
          <ac:spMkLst>
            <pc:docMk/>
            <pc:sldMk cId="3760092824" sldId="258"/>
            <ac:spMk id="477" creationId="{CF92D475-B4AB-C8A7-017C-FA92AB9A6C2F}"/>
          </ac:spMkLst>
        </pc:spChg>
        <pc:spChg chg="mod">
          <ac:chgData name="Arya Das" userId="f916618f-8671-4c9e-89fe-d2d42b37fb89" providerId="ADAL" clId="{6D5F324B-DA54-466D-8663-09FBDBF53665}" dt="2024-08-23T15:27:47.410" v="937" actId="465"/>
          <ac:spMkLst>
            <pc:docMk/>
            <pc:sldMk cId="3760092824" sldId="258"/>
            <ac:spMk id="478" creationId="{3B0DB048-EE29-95FF-7ED8-03303DD98DAF}"/>
          </ac:spMkLst>
        </pc:spChg>
        <pc:spChg chg="mod">
          <ac:chgData name="Arya Das" userId="f916618f-8671-4c9e-89fe-d2d42b37fb89" providerId="ADAL" clId="{6D5F324B-DA54-466D-8663-09FBDBF53665}" dt="2024-08-23T15:27:47.410" v="937" actId="465"/>
          <ac:spMkLst>
            <pc:docMk/>
            <pc:sldMk cId="3760092824" sldId="258"/>
            <ac:spMk id="479" creationId="{8244F301-6B0D-FB83-0331-AB47F7954DBB}"/>
          </ac:spMkLst>
        </pc:spChg>
        <pc:spChg chg="mod">
          <ac:chgData name="Arya Das" userId="f916618f-8671-4c9e-89fe-d2d42b37fb89" providerId="ADAL" clId="{6D5F324B-DA54-466D-8663-09FBDBF53665}" dt="2024-08-23T15:27:47.410" v="937" actId="465"/>
          <ac:spMkLst>
            <pc:docMk/>
            <pc:sldMk cId="3760092824" sldId="258"/>
            <ac:spMk id="480" creationId="{648CFA83-0942-3DF9-A134-8641F6135584}"/>
          </ac:spMkLst>
        </pc:spChg>
        <pc:spChg chg="mod">
          <ac:chgData name="Arya Das" userId="f916618f-8671-4c9e-89fe-d2d42b37fb89" providerId="ADAL" clId="{6D5F324B-DA54-466D-8663-09FBDBF53665}" dt="2024-08-23T15:27:47.410" v="937" actId="465"/>
          <ac:spMkLst>
            <pc:docMk/>
            <pc:sldMk cId="3760092824" sldId="258"/>
            <ac:spMk id="486" creationId="{0109772E-ABF3-4EE4-4C48-633B27824C8D}"/>
          </ac:spMkLst>
        </pc:spChg>
        <pc:spChg chg="mod">
          <ac:chgData name="Arya Das" userId="f916618f-8671-4c9e-89fe-d2d42b37fb89" providerId="ADAL" clId="{6D5F324B-DA54-466D-8663-09FBDBF53665}" dt="2024-08-23T15:27:38.619" v="936" actId="1076"/>
          <ac:spMkLst>
            <pc:docMk/>
            <pc:sldMk cId="3760092824" sldId="258"/>
            <ac:spMk id="488" creationId="{77AE8C95-D83B-D0AC-575C-188767D0D402}"/>
          </ac:spMkLst>
        </pc:spChg>
        <pc:spChg chg="mod">
          <ac:chgData name="Arya Das" userId="f916618f-8671-4c9e-89fe-d2d42b37fb89" providerId="ADAL" clId="{6D5F324B-DA54-466D-8663-09FBDBF53665}" dt="2024-08-23T15:27:38.619" v="936" actId="1076"/>
          <ac:spMkLst>
            <pc:docMk/>
            <pc:sldMk cId="3760092824" sldId="258"/>
            <ac:spMk id="489" creationId="{F531205C-76C0-4450-5D39-4349C65C74FF}"/>
          </ac:spMkLst>
        </pc:spChg>
        <pc:spChg chg="mod">
          <ac:chgData name="Arya Das" userId="f916618f-8671-4c9e-89fe-d2d42b37fb89" providerId="ADAL" clId="{6D5F324B-DA54-466D-8663-09FBDBF53665}" dt="2024-08-23T15:27:38.619" v="936" actId="1076"/>
          <ac:spMkLst>
            <pc:docMk/>
            <pc:sldMk cId="3760092824" sldId="258"/>
            <ac:spMk id="490" creationId="{12D1FFA8-1C6F-0664-25EF-82B80430F4E4}"/>
          </ac:spMkLst>
        </pc:spChg>
        <pc:spChg chg="mod">
          <ac:chgData name="Arya Das" userId="f916618f-8671-4c9e-89fe-d2d42b37fb89" providerId="ADAL" clId="{6D5F324B-DA54-466D-8663-09FBDBF53665}" dt="2024-08-23T15:27:38.619" v="936" actId="1076"/>
          <ac:spMkLst>
            <pc:docMk/>
            <pc:sldMk cId="3760092824" sldId="258"/>
            <ac:spMk id="495" creationId="{EEDB2183-4425-3ABB-DB8B-783BC5715C66}"/>
          </ac:spMkLst>
        </pc:spChg>
        <pc:spChg chg="mod">
          <ac:chgData name="Arya Das" userId="f916618f-8671-4c9e-89fe-d2d42b37fb89" providerId="ADAL" clId="{6D5F324B-DA54-466D-8663-09FBDBF53665}" dt="2024-08-23T15:27:38.619" v="936" actId="1076"/>
          <ac:spMkLst>
            <pc:docMk/>
            <pc:sldMk cId="3760092824" sldId="258"/>
            <ac:spMk id="502" creationId="{C77AF8EF-0C91-278A-8248-1525E4E9E77D}"/>
          </ac:spMkLst>
        </pc:spChg>
        <pc:spChg chg="mod">
          <ac:chgData name="Arya Das" userId="f916618f-8671-4c9e-89fe-d2d42b37fb89" providerId="ADAL" clId="{6D5F324B-DA54-466D-8663-09FBDBF53665}" dt="2024-08-23T15:27:38.619" v="936" actId="1076"/>
          <ac:spMkLst>
            <pc:docMk/>
            <pc:sldMk cId="3760092824" sldId="258"/>
            <ac:spMk id="503" creationId="{3B1D77CC-E390-B1B5-0499-11D0F5F595FB}"/>
          </ac:spMkLst>
        </pc:spChg>
        <pc:spChg chg="mod">
          <ac:chgData name="Arya Das" userId="f916618f-8671-4c9e-89fe-d2d42b37fb89" providerId="ADAL" clId="{6D5F324B-DA54-466D-8663-09FBDBF53665}" dt="2024-08-23T15:27:38.619" v="936" actId="1076"/>
          <ac:spMkLst>
            <pc:docMk/>
            <pc:sldMk cId="3760092824" sldId="258"/>
            <ac:spMk id="506" creationId="{6D76C935-1ABA-8452-D5F4-AF17FF149A58}"/>
          </ac:spMkLst>
        </pc:spChg>
        <pc:spChg chg="mod">
          <ac:chgData name="Arya Das" userId="f916618f-8671-4c9e-89fe-d2d42b37fb89" providerId="ADAL" clId="{6D5F324B-DA54-466D-8663-09FBDBF53665}" dt="2024-08-23T15:22:53.534" v="903" actId="1076"/>
          <ac:spMkLst>
            <pc:docMk/>
            <pc:sldMk cId="3760092824" sldId="258"/>
            <ac:spMk id="538" creationId="{8D5DE039-D0AC-2029-2AD5-B56486E5F11E}"/>
          </ac:spMkLst>
        </pc:spChg>
        <pc:spChg chg="mod">
          <ac:chgData name="Arya Das" userId="f916618f-8671-4c9e-89fe-d2d42b37fb89" providerId="ADAL" clId="{6D5F324B-DA54-466D-8663-09FBDBF53665}" dt="2024-08-23T15:27:38.619" v="936" actId="1076"/>
          <ac:spMkLst>
            <pc:docMk/>
            <pc:sldMk cId="3760092824" sldId="258"/>
            <ac:spMk id="553" creationId="{DF2A532C-40B0-AA69-3CA1-06E8F6E3D600}"/>
          </ac:spMkLst>
        </pc:spChg>
        <pc:grpChg chg="add mod">
          <ac:chgData name="Arya Das" userId="f916618f-8671-4c9e-89fe-d2d42b37fb89" providerId="ADAL" clId="{6D5F324B-DA54-466D-8663-09FBDBF53665}" dt="2024-08-23T15:24:50.003" v="915" actId="1076"/>
          <ac:grpSpMkLst>
            <pc:docMk/>
            <pc:sldMk cId="3760092824" sldId="258"/>
            <ac:grpSpMk id="2" creationId="{108F3B1A-5E44-9128-B597-DC80CDE063E1}"/>
          </ac:grpSpMkLst>
        </pc:grpChg>
        <pc:grpChg chg="mod">
          <ac:chgData name="Arya Das" userId="f916618f-8671-4c9e-89fe-d2d42b37fb89" providerId="ADAL" clId="{6D5F324B-DA54-466D-8663-09FBDBF53665}" dt="2024-08-23T15:27:47.410" v="937" actId="465"/>
          <ac:grpSpMkLst>
            <pc:docMk/>
            <pc:sldMk cId="3760092824" sldId="258"/>
            <ac:grpSpMk id="6" creationId="{348E5BD6-39A3-39F4-326E-6C3BA580B54D}"/>
          </ac:grpSpMkLst>
        </pc:grpChg>
        <pc:grpChg chg="mod">
          <ac:chgData name="Arya Das" userId="f916618f-8671-4c9e-89fe-d2d42b37fb89" providerId="ADAL" clId="{6D5F324B-DA54-466D-8663-09FBDBF53665}" dt="2024-08-23T15:27:47.410" v="937" actId="465"/>
          <ac:grpSpMkLst>
            <pc:docMk/>
            <pc:sldMk cId="3760092824" sldId="258"/>
            <ac:grpSpMk id="12" creationId="{5D75966A-EBB1-EB89-670D-3DE9795FE1F3}"/>
          </ac:grpSpMkLst>
        </pc:grpChg>
        <pc:grpChg chg="mod">
          <ac:chgData name="Arya Das" userId="f916618f-8671-4c9e-89fe-d2d42b37fb89" providerId="ADAL" clId="{6D5F324B-DA54-466D-8663-09FBDBF53665}" dt="2024-08-23T15:26:07.820" v="923" actId="14100"/>
          <ac:grpSpMkLst>
            <pc:docMk/>
            <pc:sldMk cId="3760092824" sldId="258"/>
            <ac:grpSpMk id="15" creationId="{DC76498B-FA73-7CAD-C47F-AB955C3A6E46}"/>
          </ac:grpSpMkLst>
        </pc:grpChg>
        <pc:grpChg chg="mod">
          <ac:chgData name="Arya Das" userId="f916618f-8671-4c9e-89fe-d2d42b37fb89" providerId="ADAL" clId="{6D5F324B-DA54-466D-8663-09FBDBF53665}" dt="2024-08-23T15:24:35.884" v="913" actId="554"/>
          <ac:grpSpMkLst>
            <pc:docMk/>
            <pc:sldMk cId="3760092824" sldId="258"/>
            <ac:grpSpMk id="17" creationId="{3E457B30-4288-3E3B-BC97-71EB51626B70}"/>
          </ac:grpSpMkLst>
        </pc:grpChg>
        <pc:grpChg chg="mod">
          <ac:chgData name="Arya Das" userId="f916618f-8671-4c9e-89fe-d2d42b37fb89" providerId="ADAL" clId="{6D5F324B-DA54-466D-8663-09FBDBF53665}" dt="2024-08-23T15:27:47.410" v="937" actId="465"/>
          <ac:grpSpMkLst>
            <pc:docMk/>
            <pc:sldMk cId="3760092824" sldId="258"/>
            <ac:grpSpMk id="18" creationId="{D3612CD0-4892-2D0C-0BCE-A3635943BD31}"/>
          </ac:grpSpMkLst>
        </pc:grpChg>
        <pc:grpChg chg="mod">
          <ac:chgData name="Arya Das" userId="f916618f-8671-4c9e-89fe-d2d42b37fb89" providerId="ADAL" clId="{6D5F324B-DA54-466D-8663-09FBDBF53665}" dt="2024-08-23T15:27:04.984" v="932" actId="1076"/>
          <ac:grpSpMkLst>
            <pc:docMk/>
            <pc:sldMk cId="3760092824" sldId="258"/>
            <ac:grpSpMk id="58" creationId="{B8C75AE6-B44C-2D83-A5F5-9D8657234181}"/>
          </ac:grpSpMkLst>
        </pc:grpChg>
        <pc:grpChg chg="mod">
          <ac:chgData name="Arya Das" userId="f916618f-8671-4c9e-89fe-d2d42b37fb89" providerId="ADAL" clId="{6D5F324B-DA54-466D-8663-09FBDBF53665}" dt="2024-08-23T15:27:15.098" v="933" actId="465"/>
          <ac:grpSpMkLst>
            <pc:docMk/>
            <pc:sldMk cId="3760092824" sldId="258"/>
            <ac:grpSpMk id="83" creationId="{88D1328B-10C4-31E2-BC97-D5C9CE535ECF}"/>
          </ac:grpSpMkLst>
        </pc:grpChg>
        <pc:grpChg chg="mod">
          <ac:chgData name="Arya Das" userId="f916618f-8671-4c9e-89fe-d2d42b37fb89" providerId="ADAL" clId="{6D5F324B-DA54-466D-8663-09FBDBF53665}" dt="2024-08-23T15:24:35.884" v="913" actId="554"/>
          <ac:grpSpMkLst>
            <pc:docMk/>
            <pc:sldMk cId="3760092824" sldId="258"/>
            <ac:grpSpMk id="88" creationId="{0218FAEA-1BE6-25A8-147D-F2C85EC12EBA}"/>
          </ac:grpSpMkLst>
        </pc:grpChg>
        <pc:grpChg chg="mod">
          <ac:chgData name="Arya Das" userId="f916618f-8671-4c9e-89fe-d2d42b37fb89" providerId="ADAL" clId="{6D5F324B-DA54-466D-8663-09FBDBF53665}" dt="2024-08-23T15:27:01.042" v="931" actId="1076"/>
          <ac:grpSpMkLst>
            <pc:docMk/>
            <pc:sldMk cId="3760092824" sldId="258"/>
            <ac:grpSpMk id="454" creationId="{4E8235DC-C99E-0561-28AD-88E9BCBED523}"/>
          </ac:grpSpMkLst>
        </pc:grpChg>
        <pc:grpChg chg="mod">
          <ac:chgData name="Arya Das" userId="f916618f-8671-4c9e-89fe-d2d42b37fb89" providerId="ADAL" clId="{6D5F324B-DA54-466D-8663-09FBDBF53665}" dt="2024-08-23T15:22:31.375" v="898" actId="164"/>
          <ac:grpSpMkLst>
            <pc:docMk/>
            <pc:sldMk cId="3760092824" sldId="258"/>
            <ac:grpSpMk id="497" creationId="{FB987011-C5B2-D29F-E417-68770934F32C}"/>
          </ac:grpSpMkLst>
        </pc:grpChg>
        <pc:picChg chg="mod">
          <ac:chgData name="Arya Das" userId="f916618f-8671-4c9e-89fe-d2d42b37fb89" providerId="ADAL" clId="{6D5F324B-DA54-466D-8663-09FBDBF53665}" dt="2024-08-23T15:25:46.889" v="920" actId="1076"/>
          <ac:picMkLst>
            <pc:docMk/>
            <pc:sldMk cId="3760092824" sldId="258"/>
            <ac:picMk id="63" creationId="{1B7C48AF-20A1-E07D-3857-BE1352851C51}"/>
          </ac:picMkLst>
        </pc:picChg>
        <pc:picChg chg="mod">
          <ac:chgData name="Arya Das" userId="f916618f-8671-4c9e-89fe-d2d42b37fb89" providerId="ADAL" clId="{6D5F324B-DA54-466D-8663-09FBDBF53665}" dt="2024-08-23T15:25:46.889" v="920" actId="1076"/>
          <ac:picMkLst>
            <pc:docMk/>
            <pc:sldMk cId="3760092824" sldId="258"/>
            <ac:picMk id="448" creationId="{C368B0E1-FF31-7579-689A-86DAD3783C57}"/>
          </ac:picMkLst>
        </pc:picChg>
        <pc:picChg chg="mod">
          <ac:chgData name="Arya Das" userId="f916618f-8671-4c9e-89fe-d2d42b37fb89" providerId="ADAL" clId="{6D5F324B-DA54-466D-8663-09FBDBF53665}" dt="2024-08-23T15:25:43.208" v="919" actId="14100"/>
          <ac:picMkLst>
            <pc:docMk/>
            <pc:sldMk cId="3760092824" sldId="258"/>
            <ac:picMk id="449" creationId="{DE5D5C48-DDA9-C1AB-39DA-38A0686C8138}"/>
          </ac:picMkLst>
        </pc:picChg>
        <pc:picChg chg="mod">
          <ac:chgData name="Arya Das" userId="f916618f-8671-4c9e-89fe-d2d42b37fb89" providerId="ADAL" clId="{6D5F324B-DA54-466D-8663-09FBDBF53665}" dt="2024-08-23T15:27:47.410" v="937" actId="465"/>
          <ac:picMkLst>
            <pc:docMk/>
            <pc:sldMk cId="3760092824" sldId="258"/>
            <ac:picMk id="482" creationId="{66B2C896-118A-3F51-9746-3BAB7BF64CC3}"/>
          </ac:picMkLst>
        </pc:picChg>
        <pc:picChg chg="mod">
          <ac:chgData name="Arya Das" userId="f916618f-8671-4c9e-89fe-d2d42b37fb89" providerId="ADAL" clId="{6D5F324B-DA54-466D-8663-09FBDBF53665}" dt="2024-08-23T15:27:38.619" v="936" actId="1076"/>
          <ac:picMkLst>
            <pc:docMk/>
            <pc:sldMk cId="3760092824" sldId="258"/>
            <ac:picMk id="493" creationId="{7A19870C-B8B0-3BCB-769E-311CC22CD616}"/>
          </ac:picMkLst>
        </pc:picChg>
        <pc:picChg chg="mod">
          <ac:chgData name="Arya Das" userId="f916618f-8671-4c9e-89fe-d2d42b37fb89" providerId="ADAL" clId="{6D5F324B-DA54-466D-8663-09FBDBF53665}" dt="2024-08-23T15:29:10.775" v="945" actId="1076"/>
          <ac:picMkLst>
            <pc:docMk/>
            <pc:sldMk cId="3760092824" sldId="258"/>
            <ac:picMk id="494" creationId="{BA4915F3-8A7E-5442-564B-8AC73D30AA6E}"/>
          </ac:picMkLst>
        </pc:picChg>
        <pc:picChg chg="mod">
          <ac:chgData name="Arya Das" userId="f916618f-8671-4c9e-89fe-d2d42b37fb89" providerId="ADAL" clId="{6D5F324B-DA54-466D-8663-09FBDBF53665}" dt="2024-08-23T15:26:15.719" v="925" actId="14100"/>
          <ac:picMkLst>
            <pc:docMk/>
            <pc:sldMk cId="3760092824" sldId="258"/>
            <ac:picMk id="540" creationId="{1F9E3FF1-ADD2-0B68-FA16-9AB224140F9B}"/>
          </ac:picMkLst>
        </pc:picChg>
        <pc:cxnChg chg="mod">
          <ac:chgData name="Arya Das" userId="f916618f-8671-4c9e-89fe-d2d42b37fb89" providerId="ADAL" clId="{6D5F324B-DA54-466D-8663-09FBDBF53665}" dt="2024-08-23T15:27:38.619" v="936" actId="1076"/>
          <ac:cxnSpMkLst>
            <pc:docMk/>
            <pc:sldMk cId="3760092824" sldId="258"/>
            <ac:cxnSpMk id="77" creationId="{8B5D021B-D436-4175-A0E8-D7DE30346A37}"/>
          </ac:cxnSpMkLst>
        </pc:cxnChg>
        <pc:cxnChg chg="mod">
          <ac:chgData name="Arya Das" userId="f916618f-8671-4c9e-89fe-d2d42b37fb89" providerId="ADAL" clId="{6D5F324B-DA54-466D-8663-09FBDBF53665}" dt="2024-08-23T15:27:38.619" v="936" actId="1076"/>
          <ac:cxnSpMkLst>
            <pc:docMk/>
            <pc:sldMk cId="3760092824" sldId="258"/>
            <ac:cxnSpMk id="97" creationId="{3EE52AD4-7573-61C9-EBCB-997EDECA658E}"/>
          </ac:cxnSpMkLst>
        </pc:cxnChg>
        <pc:cxnChg chg="mod">
          <ac:chgData name="Arya Das" userId="f916618f-8671-4c9e-89fe-d2d42b37fb89" providerId="ADAL" clId="{6D5F324B-DA54-466D-8663-09FBDBF53665}" dt="2024-08-23T15:27:38.619" v="936" actId="1076"/>
          <ac:cxnSpMkLst>
            <pc:docMk/>
            <pc:sldMk cId="3760092824" sldId="258"/>
            <ac:cxnSpMk id="100" creationId="{10D28E3C-FE33-E0C6-9A90-ABB10E351DF9}"/>
          </ac:cxnSpMkLst>
        </pc:cxnChg>
        <pc:cxnChg chg="mod">
          <ac:chgData name="Arya Das" userId="f916618f-8671-4c9e-89fe-d2d42b37fb89" providerId="ADAL" clId="{6D5F324B-DA54-466D-8663-09FBDBF53665}" dt="2024-08-23T15:27:38.619" v="936" actId="1076"/>
          <ac:cxnSpMkLst>
            <pc:docMk/>
            <pc:sldMk cId="3760092824" sldId="258"/>
            <ac:cxnSpMk id="498" creationId="{7AC2D211-351A-6D6A-917E-2EDA372356C4}"/>
          </ac:cxnSpMkLst>
        </pc:cxnChg>
        <pc:cxnChg chg="mod">
          <ac:chgData name="Arya Das" userId="f916618f-8671-4c9e-89fe-d2d42b37fb89" providerId="ADAL" clId="{6D5F324B-DA54-466D-8663-09FBDBF53665}" dt="2024-08-23T15:27:38.619" v="936" actId="1076"/>
          <ac:cxnSpMkLst>
            <pc:docMk/>
            <pc:sldMk cId="3760092824" sldId="258"/>
            <ac:cxnSpMk id="500" creationId="{70468906-E34C-4278-9D79-F15E2AB75470}"/>
          </ac:cxnSpMkLst>
        </pc:cxnChg>
        <pc:cxnChg chg="mod">
          <ac:chgData name="Arya Das" userId="f916618f-8671-4c9e-89fe-d2d42b37fb89" providerId="ADAL" clId="{6D5F324B-DA54-466D-8663-09FBDBF53665}" dt="2024-08-23T15:27:38.619" v="936" actId="1076"/>
          <ac:cxnSpMkLst>
            <pc:docMk/>
            <pc:sldMk cId="3760092824" sldId="258"/>
            <ac:cxnSpMk id="501" creationId="{5CC2902F-CEEF-08A0-3353-9800973AC875}"/>
          </ac:cxnSpMkLst>
        </pc:cxnChg>
      </pc:sldChg>
    </pc:docChg>
  </pc:docChgLst>
  <pc:docChgLst>
    <pc:chgData name="Arya Das" userId="f916618f-8671-4c9e-89fe-d2d42b37fb89" providerId="ADAL" clId="{BBC00648-3517-46BA-B36F-7C568167CD0D}"/>
    <pc:docChg chg="undo redo custSel addSld delSld modSld">
      <pc:chgData name="Arya Das" userId="f916618f-8671-4c9e-89fe-d2d42b37fb89" providerId="ADAL" clId="{BBC00648-3517-46BA-B36F-7C568167CD0D}" dt="2024-08-07T10:58:38.668" v="5155" actId="1076"/>
      <pc:docMkLst>
        <pc:docMk/>
      </pc:docMkLst>
      <pc:sldChg chg="del">
        <pc:chgData name="Arya Das" userId="f916618f-8671-4c9e-89fe-d2d42b37fb89" providerId="ADAL" clId="{BBC00648-3517-46BA-B36F-7C568167CD0D}" dt="2024-08-06T21:26:27.709" v="1235" actId="47"/>
        <pc:sldMkLst>
          <pc:docMk/>
          <pc:sldMk cId="888010793" sldId="256"/>
        </pc:sldMkLst>
      </pc:sldChg>
      <pc:sldChg chg="addSp delSp modSp mod setBg modNotesTx">
        <pc:chgData name="Arya Das" userId="f916618f-8671-4c9e-89fe-d2d42b37fb89" providerId="ADAL" clId="{BBC00648-3517-46BA-B36F-7C568167CD0D}" dt="2024-08-07T10:58:38.668" v="5155" actId="1076"/>
        <pc:sldMkLst>
          <pc:docMk/>
          <pc:sldMk cId="140178502" sldId="257"/>
        </pc:sldMkLst>
        <pc:spChg chg="del mod">
          <ac:chgData name="Arya Das" userId="f916618f-8671-4c9e-89fe-d2d42b37fb89" providerId="ADAL" clId="{BBC00648-3517-46BA-B36F-7C568167CD0D}" dt="2024-08-06T21:34:50.187" v="1244" actId="478"/>
          <ac:spMkLst>
            <pc:docMk/>
            <pc:sldMk cId="140178502" sldId="257"/>
            <ac:spMk id="2" creationId="{DD8DC916-601F-1193-7111-22A4DE74395D}"/>
          </ac:spMkLst>
        </pc:spChg>
        <pc:spChg chg="mod">
          <ac:chgData name="Arya Das" userId="f916618f-8671-4c9e-89fe-d2d42b37fb89" providerId="ADAL" clId="{BBC00648-3517-46BA-B36F-7C568167CD0D}" dt="2024-08-06T17:06:49.621" v="9" actId="14100"/>
          <ac:spMkLst>
            <pc:docMk/>
            <pc:sldMk cId="140178502" sldId="257"/>
            <ac:spMk id="4" creationId="{6052813F-6133-AD41-D2C5-5AE12B760106}"/>
          </ac:spMkLst>
        </pc:spChg>
        <pc:spChg chg="add mod">
          <ac:chgData name="Arya Das" userId="f916618f-8671-4c9e-89fe-d2d42b37fb89" providerId="ADAL" clId="{BBC00648-3517-46BA-B36F-7C568167CD0D}" dt="2024-08-06T20:25:41.918" v="473" actId="1076"/>
          <ac:spMkLst>
            <pc:docMk/>
            <pc:sldMk cId="140178502" sldId="257"/>
            <ac:spMk id="5" creationId="{D9A3C628-AB86-64BA-BD4D-5228A445AD22}"/>
          </ac:spMkLst>
        </pc:spChg>
        <pc:spChg chg="del mod">
          <ac:chgData name="Arya Das" userId="f916618f-8671-4c9e-89fe-d2d42b37fb89" providerId="ADAL" clId="{BBC00648-3517-46BA-B36F-7C568167CD0D}" dt="2024-08-06T21:34:50.187" v="1244" actId="478"/>
          <ac:spMkLst>
            <pc:docMk/>
            <pc:sldMk cId="140178502" sldId="257"/>
            <ac:spMk id="6" creationId="{BDD04A13-DFF3-CF84-A66B-D27CB30BF308}"/>
          </ac:spMkLst>
        </pc:spChg>
        <pc:spChg chg="mod">
          <ac:chgData name="Arya Das" userId="f916618f-8671-4c9e-89fe-d2d42b37fb89" providerId="ADAL" clId="{BBC00648-3517-46BA-B36F-7C568167CD0D}" dt="2024-08-06T23:33:39.198" v="5062" actId="404"/>
          <ac:spMkLst>
            <pc:docMk/>
            <pc:sldMk cId="140178502" sldId="257"/>
            <ac:spMk id="9" creationId="{9357FEC4-B652-8C34-6444-5AE8B927DAA7}"/>
          </ac:spMkLst>
        </pc:spChg>
        <pc:spChg chg="mod">
          <ac:chgData name="Arya Das" userId="f916618f-8671-4c9e-89fe-d2d42b37fb89" providerId="ADAL" clId="{BBC00648-3517-46BA-B36F-7C568167CD0D}" dt="2024-08-07T10:27:30.895" v="5142" actId="20577"/>
          <ac:spMkLst>
            <pc:docMk/>
            <pc:sldMk cId="140178502" sldId="257"/>
            <ac:spMk id="11" creationId="{D72937B4-157F-A490-4D4B-3512DB96B6BC}"/>
          </ac:spMkLst>
        </pc:spChg>
        <pc:spChg chg="del mod">
          <ac:chgData name="Arya Das" userId="f916618f-8671-4c9e-89fe-d2d42b37fb89" providerId="ADAL" clId="{BBC00648-3517-46BA-B36F-7C568167CD0D}" dt="2024-08-06T21:34:50.187" v="1244" actId="478"/>
          <ac:spMkLst>
            <pc:docMk/>
            <pc:sldMk cId="140178502" sldId="257"/>
            <ac:spMk id="12" creationId="{794C6E0F-F116-4D10-4F02-067308C36A23}"/>
          </ac:spMkLst>
        </pc:spChg>
        <pc:spChg chg="mod">
          <ac:chgData name="Arya Das" userId="f916618f-8671-4c9e-89fe-d2d42b37fb89" providerId="ADAL" clId="{BBC00648-3517-46BA-B36F-7C568167CD0D}" dt="2024-08-06T17:13:40.611" v="237" actId="1076"/>
          <ac:spMkLst>
            <pc:docMk/>
            <pc:sldMk cId="140178502" sldId="257"/>
            <ac:spMk id="13" creationId="{B4900A54-4152-9AEC-09CE-04E9959978B6}"/>
          </ac:spMkLst>
        </pc:spChg>
        <pc:spChg chg="mod">
          <ac:chgData name="Arya Das" userId="f916618f-8671-4c9e-89fe-d2d42b37fb89" providerId="ADAL" clId="{BBC00648-3517-46BA-B36F-7C568167CD0D}" dt="2024-08-06T22:59:18.344" v="4074" actId="1076"/>
          <ac:spMkLst>
            <pc:docMk/>
            <pc:sldMk cId="140178502" sldId="257"/>
            <ac:spMk id="14" creationId="{040D2C48-6346-117B-70F3-676C39308F77}"/>
          </ac:spMkLst>
        </pc:spChg>
        <pc:spChg chg="del">
          <ac:chgData name="Arya Das" userId="f916618f-8671-4c9e-89fe-d2d42b37fb89" providerId="ADAL" clId="{BBC00648-3517-46BA-B36F-7C568167CD0D}" dt="2024-08-06T17:07:13.239" v="11" actId="478"/>
          <ac:spMkLst>
            <pc:docMk/>
            <pc:sldMk cId="140178502" sldId="257"/>
            <ac:spMk id="15" creationId="{596E822E-5862-E2C8-9E28-1B9694C1C87E}"/>
          </ac:spMkLst>
        </pc:spChg>
        <pc:spChg chg="del mod">
          <ac:chgData name="Arya Das" userId="f916618f-8671-4c9e-89fe-d2d42b37fb89" providerId="ADAL" clId="{BBC00648-3517-46BA-B36F-7C568167CD0D}" dt="2024-08-07T10:28:27.349" v="5144" actId="478"/>
          <ac:spMkLst>
            <pc:docMk/>
            <pc:sldMk cId="140178502" sldId="257"/>
            <ac:spMk id="16" creationId="{C2014647-C1D8-FCCA-9F19-EAD15C9CB97B}"/>
          </ac:spMkLst>
        </pc:spChg>
        <pc:spChg chg="del mod">
          <ac:chgData name="Arya Das" userId="f916618f-8671-4c9e-89fe-d2d42b37fb89" providerId="ADAL" clId="{BBC00648-3517-46BA-B36F-7C568167CD0D}" dt="2024-08-06T21:34:50.187" v="1244" actId="478"/>
          <ac:spMkLst>
            <pc:docMk/>
            <pc:sldMk cId="140178502" sldId="257"/>
            <ac:spMk id="17" creationId="{A0C1B491-73B5-6994-3BC7-579ABFE745B7}"/>
          </ac:spMkLst>
        </pc:spChg>
        <pc:spChg chg="del mod">
          <ac:chgData name="Arya Das" userId="f916618f-8671-4c9e-89fe-d2d42b37fb89" providerId="ADAL" clId="{BBC00648-3517-46BA-B36F-7C568167CD0D}" dt="2024-08-06T21:34:50.187" v="1244" actId="478"/>
          <ac:spMkLst>
            <pc:docMk/>
            <pc:sldMk cId="140178502" sldId="257"/>
            <ac:spMk id="18" creationId="{B43285CF-303D-22A3-9857-8CFAE75C7E87}"/>
          </ac:spMkLst>
        </pc:spChg>
        <pc:spChg chg="mod">
          <ac:chgData name="Arya Das" userId="f916618f-8671-4c9e-89fe-d2d42b37fb89" providerId="ADAL" clId="{BBC00648-3517-46BA-B36F-7C568167CD0D}" dt="2024-08-06T23:13:28.809" v="4133" actId="14100"/>
          <ac:spMkLst>
            <pc:docMk/>
            <pc:sldMk cId="140178502" sldId="257"/>
            <ac:spMk id="19" creationId="{F0F2BC87-5E6A-8982-8FDB-5BF4C613CCFD}"/>
          </ac:spMkLst>
        </pc:spChg>
        <pc:spChg chg="del mod">
          <ac:chgData name="Arya Das" userId="f916618f-8671-4c9e-89fe-d2d42b37fb89" providerId="ADAL" clId="{BBC00648-3517-46BA-B36F-7C568167CD0D}" dt="2024-08-06T21:34:50.187" v="1244" actId="478"/>
          <ac:spMkLst>
            <pc:docMk/>
            <pc:sldMk cId="140178502" sldId="257"/>
            <ac:spMk id="20" creationId="{1059FAE4-0048-DF1C-9B6D-937B5F828BCF}"/>
          </ac:spMkLst>
        </pc:spChg>
        <pc:spChg chg="del mod">
          <ac:chgData name="Arya Das" userId="f916618f-8671-4c9e-89fe-d2d42b37fb89" providerId="ADAL" clId="{BBC00648-3517-46BA-B36F-7C568167CD0D}" dt="2024-08-06T21:34:50.187" v="1244" actId="478"/>
          <ac:spMkLst>
            <pc:docMk/>
            <pc:sldMk cId="140178502" sldId="257"/>
            <ac:spMk id="21" creationId="{4EB4FC08-7512-A44A-F5C7-5FFB4197B170}"/>
          </ac:spMkLst>
        </pc:spChg>
        <pc:spChg chg="mod">
          <ac:chgData name="Arya Das" userId="f916618f-8671-4c9e-89fe-d2d42b37fb89" providerId="ADAL" clId="{BBC00648-3517-46BA-B36F-7C568167CD0D}" dt="2024-08-06T23:32:56.068" v="5058" actId="20577"/>
          <ac:spMkLst>
            <pc:docMk/>
            <pc:sldMk cId="140178502" sldId="257"/>
            <ac:spMk id="22" creationId="{7AD2FB15-F4CB-FDAE-7F2A-9EB7FF27256B}"/>
          </ac:spMkLst>
        </pc:spChg>
        <pc:spChg chg="del mod">
          <ac:chgData name="Arya Das" userId="f916618f-8671-4c9e-89fe-d2d42b37fb89" providerId="ADAL" clId="{BBC00648-3517-46BA-B36F-7C568167CD0D}" dt="2024-08-06T21:28:50.731" v="1236" actId="478"/>
          <ac:spMkLst>
            <pc:docMk/>
            <pc:sldMk cId="140178502" sldId="257"/>
            <ac:spMk id="24" creationId="{6AEEAB8A-E63C-1453-99D5-39A3A03EB513}"/>
          </ac:spMkLst>
        </pc:spChg>
        <pc:spChg chg="mod">
          <ac:chgData name="Arya Das" userId="f916618f-8671-4c9e-89fe-d2d42b37fb89" providerId="ADAL" clId="{BBC00648-3517-46BA-B36F-7C568167CD0D}" dt="2024-08-06T22:12:12.965" v="3158" actId="14100"/>
          <ac:spMkLst>
            <pc:docMk/>
            <pc:sldMk cId="140178502" sldId="257"/>
            <ac:spMk id="25" creationId="{E6B7F43D-B511-C2A8-9CAB-9176D572CB02}"/>
          </ac:spMkLst>
        </pc:spChg>
        <pc:spChg chg="mod">
          <ac:chgData name="Arya Das" userId="f916618f-8671-4c9e-89fe-d2d42b37fb89" providerId="ADAL" clId="{BBC00648-3517-46BA-B36F-7C568167CD0D}" dt="2024-08-06T22:06:31.551" v="2616" actId="20577"/>
          <ac:spMkLst>
            <pc:docMk/>
            <pc:sldMk cId="140178502" sldId="257"/>
            <ac:spMk id="26" creationId="{AA867EF4-810D-E7AA-D558-FB31B96286E4}"/>
          </ac:spMkLst>
        </pc:spChg>
        <pc:spChg chg="del">
          <ac:chgData name="Arya Das" userId="f916618f-8671-4c9e-89fe-d2d42b37fb89" providerId="ADAL" clId="{BBC00648-3517-46BA-B36F-7C568167CD0D}" dt="2024-08-06T17:19:55.391" v="309" actId="478"/>
          <ac:spMkLst>
            <pc:docMk/>
            <pc:sldMk cId="140178502" sldId="257"/>
            <ac:spMk id="27" creationId="{C7F6641D-AEB9-F9D5-E94B-E21BCCACB234}"/>
          </ac:spMkLst>
        </pc:spChg>
        <pc:spChg chg="del">
          <ac:chgData name="Arya Das" userId="f916618f-8671-4c9e-89fe-d2d42b37fb89" providerId="ADAL" clId="{BBC00648-3517-46BA-B36F-7C568167CD0D}" dt="2024-08-06T17:19:55.391" v="309" actId="478"/>
          <ac:spMkLst>
            <pc:docMk/>
            <pc:sldMk cId="140178502" sldId="257"/>
            <ac:spMk id="28" creationId="{9CD8431E-8D39-825D-2BF1-D251321C934C}"/>
          </ac:spMkLst>
        </pc:spChg>
        <pc:spChg chg="del mod">
          <ac:chgData name="Arya Das" userId="f916618f-8671-4c9e-89fe-d2d42b37fb89" providerId="ADAL" clId="{BBC00648-3517-46BA-B36F-7C568167CD0D}" dt="2024-08-06T21:34:50.187" v="1244" actId="478"/>
          <ac:spMkLst>
            <pc:docMk/>
            <pc:sldMk cId="140178502" sldId="257"/>
            <ac:spMk id="29" creationId="{E79A4188-9C4E-810B-C57A-B64BAF6D49B4}"/>
          </ac:spMkLst>
        </pc:spChg>
        <pc:spChg chg="del mod">
          <ac:chgData name="Arya Das" userId="f916618f-8671-4c9e-89fe-d2d42b37fb89" providerId="ADAL" clId="{BBC00648-3517-46BA-B36F-7C568167CD0D}" dt="2024-08-06T21:34:50.187" v="1244" actId="478"/>
          <ac:spMkLst>
            <pc:docMk/>
            <pc:sldMk cId="140178502" sldId="257"/>
            <ac:spMk id="30" creationId="{B513E277-F049-65BF-0F34-6783B6758640}"/>
          </ac:spMkLst>
        </pc:spChg>
        <pc:spChg chg="del">
          <ac:chgData name="Arya Das" userId="f916618f-8671-4c9e-89fe-d2d42b37fb89" providerId="ADAL" clId="{BBC00648-3517-46BA-B36F-7C568167CD0D}" dt="2024-08-06T17:19:55.391" v="309" actId="478"/>
          <ac:spMkLst>
            <pc:docMk/>
            <pc:sldMk cId="140178502" sldId="257"/>
            <ac:spMk id="31" creationId="{D67683D6-2613-A4B2-4025-817F8F8B91FA}"/>
          </ac:spMkLst>
        </pc:spChg>
        <pc:spChg chg="del">
          <ac:chgData name="Arya Das" userId="f916618f-8671-4c9e-89fe-d2d42b37fb89" providerId="ADAL" clId="{BBC00648-3517-46BA-B36F-7C568167CD0D}" dt="2024-08-06T17:19:59.287" v="310" actId="478"/>
          <ac:spMkLst>
            <pc:docMk/>
            <pc:sldMk cId="140178502" sldId="257"/>
            <ac:spMk id="33" creationId="{EECA789E-BD31-E083-8850-67658253F068}"/>
          </ac:spMkLst>
        </pc:spChg>
        <pc:spChg chg="del mod">
          <ac:chgData name="Arya Das" userId="f916618f-8671-4c9e-89fe-d2d42b37fb89" providerId="ADAL" clId="{BBC00648-3517-46BA-B36F-7C568167CD0D}" dt="2024-08-06T21:34:50.187" v="1244" actId="478"/>
          <ac:spMkLst>
            <pc:docMk/>
            <pc:sldMk cId="140178502" sldId="257"/>
            <ac:spMk id="35" creationId="{E29A164D-DAE5-F37B-9A39-D8F10D6CB1BF}"/>
          </ac:spMkLst>
        </pc:spChg>
        <pc:spChg chg="del mod">
          <ac:chgData name="Arya Das" userId="f916618f-8671-4c9e-89fe-d2d42b37fb89" providerId="ADAL" clId="{BBC00648-3517-46BA-B36F-7C568167CD0D}" dt="2024-08-06T21:34:50.187" v="1244" actId="478"/>
          <ac:spMkLst>
            <pc:docMk/>
            <pc:sldMk cId="140178502" sldId="257"/>
            <ac:spMk id="36" creationId="{DB7646FE-FD8B-DDAE-44DF-1F46DCE0B7A5}"/>
          </ac:spMkLst>
        </pc:spChg>
        <pc:spChg chg="del mod">
          <ac:chgData name="Arya Das" userId="f916618f-8671-4c9e-89fe-d2d42b37fb89" providerId="ADAL" clId="{BBC00648-3517-46BA-B36F-7C568167CD0D}" dt="2024-08-06T21:34:50.187" v="1244" actId="478"/>
          <ac:spMkLst>
            <pc:docMk/>
            <pc:sldMk cId="140178502" sldId="257"/>
            <ac:spMk id="38" creationId="{F8B90A2C-7DF9-0232-6EBE-233CDF330570}"/>
          </ac:spMkLst>
        </pc:spChg>
        <pc:spChg chg="del mod">
          <ac:chgData name="Arya Das" userId="f916618f-8671-4c9e-89fe-d2d42b37fb89" providerId="ADAL" clId="{BBC00648-3517-46BA-B36F-7C568167CD0D}" dt="2024-08-06T21:34:50.187" v="1244" actId="478"/>
          <ac:spMkLst>
            <pc:docMk/>
            <pc:sldMk cId="140178502" sldId="257"/>
            <ac:spMk id="39" creationId="{4E42E3B8-D097-5468-57C3-4530544DBFBF}"/>
          </ac:spMkLst>
        </pc:spChg>
        <pc:spChg chg="del mod">
          <ac:chgData name="Arya Das" userId="f916618f-8671-4c9e-89fe-d2d42b37fb89" providerId="ADAL" clId="{BBC00648-3517-46BA-B36F-7C568167CD0D}" dt="2024-08-06T21:34:50.187" v="1244" actId="478"/>
          <ac:spMkLst>
            <pc:docMk/>
            <pc:sldMk cId="140178502" sldId="257"/>
            <ac:spMk id="43" creationId="{DC87ACD4-0818-DFFF-14AB-C89C3F61CF62}"/>
          </ac:spMkLst>
        </pc:spChg>
        <pc:spChg chg="del mod">
          <ac:chgData name="Arya Das" userId="f916618f-8671-4c9e-89fe-d2d42b37fb89" providerId="ADAL" clId="{BBC00648-3517-46BA-B36F-7C568167CD0D}" dt="2024-08-06T21:34:50.187" v="1244" actId="478"/>
          <ac:spMkLst>
            <pc:docMk/>
            <pc:sldMk cId="140178502" sldId="257"/>
            <ac:spMk id="45" creationId="{630DC716-B12D-6C1C-6A4C-309F989DD53B}"/>
          </ac:spMkLst>
        </pc:spChg>
        <pc:spChg chg="del mod">
          <ac:chgData name="Arya Das" userId="f916618f-8671-4c9e-89fe-d2d42b37fb89" providerId="ADAL" clId="{BBC00648-3517-46BA-B36F-7C568167CD0D}" dt="2024-08-06T21:34:50.187" v="1244" actId="478"/>
          <ac:spMkLst>
            <pc:docMk/>
            <pc:sldMk cId="140178502" sldId="257"/>
            <ac:spMk id="51" creationId="{5C1C2A9D-6B69-CCC2-C8DE-75DBF39B75E6}"/>
          </ac:spMkLst>
        </pc:spChg>
        <pc:spChg chg="del mod">
          <ac:chgData name="Arya Das" userId="f916618f-8671-4c9e-89fe-d2d42b37fb89" providerId="ADAL" clId="{BBC00648-3517-46BA-B36F-7C568167CD0D}" dt="2024-08-06T21:34:50.187" v="1244" actId="478"/>
          <ac:spMkLst>
            <pc:docMk/>
            <pc:sldMk cId="140178502" sldId="257"/>
            <ac:spMk id="53" creationId="{C4F37AB1-1ECD-9A2E-36EA-01268AF3AB6B}"/>
          </ac:spMkLst>
        </pc:spChg>
        <pc:spChg chg="del mod">
          <ac:chgData name="Arya Das" userId="f916618f-8671-4c9e-89fe-d2d42b37fb89" providerId="ADAL" clId="{BBC00648-3517-46BA-B36F-7C568167CD0D}" dt="2024-08-06T21:34:50.187" v="1244" actId="478"/>
          <ac:spMkLst>
            <pc:docMk/>
            <pc:sldMk cId="140178502" sldId="257"/>
            <ac:spMk id="54" creationId="{B2C97ED5-8B4D-E9E8-3BCB-06F36F7D7AC1}"/>
          </ac:spMkLst>
        </pc:spChg>
        <pc:spChg chg="del mod">
          <ac:chgData name="Arya Das" userId="f916618f-8671-4c9e-89fe-d2d42b37fb89" providerId="ADAL" clId="{BBC00648-3517-46BA-B36F-7C568167CD0D}" dt="2024-08-06T21:34:50.187" v="1244" actId="478"/>
          <ac:spMkLst>
            <pc:docMk/>
            <pc:sldMk cId="140178502" sldId="257"/>
            <ac:spMk id="57" creationId="{9934D95C-E3B3-3888-15A0-37A59B6E41EE}"/>
          </ac:spMkLst>
        </pc:spChg>
        <pc:spChg chg="del mod">
          <ac:chgData name="Arya Das" userId="f916618f-8671-4c9e-89fe-d2d42b37fb89" providerId="ADAL" clId="{BBC00648-3517-46BA-B36F-7C568167CD0D}" dt="2024-08-06T21:34:50.187" v="1244" actId="478"/>
          <ac:spMkLst>
            <pc:docMk/>
            <pc:sldMk cId="140178502" sldId="257"/>
            <ac:spMk id="58" creationId="{64E4E10A-A859-30C7-D7B9-B5C32EB98E35}"/>
          </ac:spMkLst>
        </pc:spChg>
        <pc:spChg chg="del mod">
          <ac:chgData name="Arya Das" userId="f916618f-8671-4c9e-89fe-d2d42b37fb89" providerId="ADAL" clId="{BBC00648-3517-46BA-B36F-7C568167CD0D}" dt="2024-08-06T21:34:50.187" v="1244" actId="478"/>
          <ac:spMkLst>
            <pc:docMk/>
            <pc:sldMk cId="140178502" sldId="257"/>
            <ac:spMk id="61" creationId="{8AD9CD5E-A41A-8C40-720E-2A5B5C12106F}"/>
          </ac:spMkLst>
        </pc:spChg>
        <pc:spChg chg="del mod">
          <ac:chgData name="Arya Das" userId="f916618f-8671-4c9e-89fe-d2d42b37fb89" providerId="ADAL" clId="{BBC00648-3517-46BA-B36F-7C568167CD0D}" dt="2024-08-06T21:34:50.187" v="1244" actId="478"/>
          <ac:spMkLst>
            <pc:docMk/>
            <pc:sldMk cId="140178502" sldId="257"/>
            <ac:spMk id="62" creationId="{2BE2AD59-001A-90BD-5C32-BF4629F98045}"/>
          </ac:spMkLst>
        </pc:spChg>
        <pc:spChg chg="del mod">
          <ac:chgData name="Arya Das" userId="f916618f-8671-4c9e-89fe-d2d42b37fb89" providerId="ADAL" clId="{BBC00648-3517-46BA-B36F-7C568167CD0D}" dt="2024-08-06T21:34:50.187" v="1244" actId="478"/>
          <ac:spMkLst>
            <pc:docMk/>
            <pc:sldMk cId="140178502" sldId="257"/>
            <ac:spMk id="63" creationId="{9BFEDAC3-42B5-1B8C-B326-71FD3CA9777D}"/>
          </ac:spMkLst>
        </pc:spChg>
        <pc:spChg chg="del">
          <ac:chgData name="Arya Das" userId="f916618f-8671-4c9e-89fe-d2d42b37fb89" providerId="ADAL" clId="{BBC00648-3517-46BA-B36F-7C568167CD0D}" dt="2024-08-06T17:19:55.391" v="309" actId="478"/>
          <ac:spMkLst>
            <pc:docMk/>
            <pc:sldMk cId="140178502" sldId="257"/>
            <ac:spMk id="64" creationId="{6F0DF3B0-5636-B9D1-2B14-DCD3863EF621}"/>
          </ac:spMkLst>
        </pc:spChg>
        <pc:spChg chg="del">
          <ac:chgData name="Arya Das" userId="f916618f-8671-4c9e-89fe-d2d42b37fb89" providerId="ADAL" clId="{BBC00648-3517-46BA-B36F-7C568167CD0D}" dt="2024-08-06T17:19:55.391" v="309" actId="478"/>
          <ac:spMkLst>
            <pc:docMk/>
            <pc:sldMk cId="140178502" sldId="257"/>
            <ac:spMk id="65" creationId="{2C0C8B66-FD22-7186-1B35-02ABCC6D1058}"/>
          </ac:spMkLst>
        </pc:spChg>
        <pc:spChg chg="del">
          <ac:chgData name="Arya Das" userId="f916618f-8671-4c9e-89fe-d2d42b37fb89" providerId="ADAL" clId="{BBC00648-3517-46BA-B36F-7C568167CD0D}" dt="2024-08-06T17:19:55.391" v="309" actId="478"/>
          <ac:spMkLst>
            <pc:docMk/>
            <pc:sldMk cId="140178502" sldId="257"/>
            <ac:spMk id="66" creationId="{D85ACD4D-6C79-3041-C2D9-ADBF12D047F6}"/>
          </ac:spMkLst>
        </pc:spChg>
        <pc:spChg chg="del">
          <ac:chgData name="Arya Das" userId="f916618f-8671-4c9e-89fe-d2d42b37fb89" providerId="ADAL" clId="{BBC00648-3517-46BA-B36F-7C568167CD0D}" dt="2024-08-06T17:19:55.391" v="309" actId="478"/>
          <ac:spMkLst>
            <pc:docMk/>
            <pc:sldMk cId="140178502" sldId="257"/>
            <ac:spMk id="67" creationId="{0C9E761F-08D1-CA06-D946-9BE6D98D4766}"/>
          </ac:spMkLst>
        </pc:spChg>
        <pc:spChg chg="del mod">
          <ac:chgData name="Arya Das" userId="f916618f-8671-4c9e-89fe-d2d42b37fb89" providerId="ADAL" clId="{BBC00648-3517-46BA-B36F-7C568167CD0D}" dt="2024-08-06T21:34:50.187" v="1244" actId="478"/>
          <ac:spMkLst>
            <pc:docMk/>
            <pc:sldMk cId="140178502" sldId="257"/>
            <ac:spMk id="69" creationId="{0CB7180F-F4C6-4A57-7CA6-189871566E2F}"/>
          </ac:spMkLst>
        </pc:spChg>
        <pc:spChg chg="del">
          <ac:chgData name="Arya Das" userId="f916618f-8671-4c9e-89fe-d2d42b37fb89" providerId="ADAL" clId="{BBC00648-3517-46BA-B36F-7C568167CD0D}" dt="2024-08-06T17:19:55.391" v="309" actId="478"/>
          <ac:spMkLst>
            <pc:docMk/>
            <pc:sldMk cId="140178502" sldId="257"/>
            <ac:spMk id="71" creationId="{D041E1E8-3793-F6BB-716B-2B0BFC6F993F}"/>
          </ac:spMkLst>
        </pc:spChg>
        <pc:spChg chg="mod ord">
          <ac:chgData name="Arya Das" userId="f916618f-8671-4c9e-89fe-d2d42b37fb89" providerId="ADAL" clId="{BBC00648-3517-46BA-B36F-7C568167CD0D}" dt="2024-08-06T22:12:39.247" v="3159" actId="1076"/>
          <ac:spMkLst>
            <pc:docMk/>
            <pc:sldMk cId="140178502" sldId="257"/>
            <ac:spMk id="79" creationId="{27D91FA9-BB27-AA51-DE74-70163557BE3F}"/>
          </ac:spMkLst>
        </pc:spChg>
        <pc:spChg chg="mod ord">
          <ac:chgData name="Arya Das" userId="f916618f-8671-4c9e-89fe-d2d42b37fb89" providerId="ADAL" clId="{BBC00648-3517-46BA-B36F-7C568167CD0D}" dt="2024-08-06T22:12:39.247" v="3159" actId="1076"/>
          <ac:spMkLst>
            <pc:docMk/>
            <pc:sldMk cId="140178502" sldId="257"/>
            <ac:spMk id="80" creationId="{B94E2141-ECC8-6674-9176-AC3109815BAB}"/>
          </ac:spMkLst>
        </pc:spChg>
        <pc:spChg chg="mod ord">
          <ac:chgData name="Arya Das" userId="f916618f-8671-4c9e-89fe-d2d42b37fb89" providerId="ADAL" clId="{BBC00648-3517-46BA-B36F-7C568167CD0D}" dt="2024-08-06T22:12:39.247" v="3159" actId="1076"/>
          <ac:spMkLst>
            <pc:docMk/>
            <pc:sldMk cId="140178502" sldId="257"/>
            <ac:spMk id="81" creationId="{8A6076D6-E32D-33EF-36B3-621BD1E4B16A}"/>
          </ac:spMkLst>
        </pc:spChg>
        <pc:spChg chg="del mod">
          <ac:chgData name="Arya Das" userId="f916618f-8671-4c9e-89fe-d2d42b37fb89" providerId="ADAL" clId="{BBC00648-3517-46BA-B36F-7C568167CD0D}" dt="2024-08-06T21:28:50.731" v="1236" actId="478"/>
          <ac:spMkLst>
            <pc:docMk/>
            <pc:sldMk cId="140178502" sldId="257"/>
            <ac:spMk id="82" creationId="{0993B450-9AE9-B1B5-1B54-F00C58F7153F}"/>
          </ac:spMkLst>
        </pc:spChg>
        <pc:spChg chg="del mod">
          <ac:chgData name="Arya Das" userId="f916618f-8671-4c9e-89fe-d2d42b37fb89" providerId="ADAL" clId="{BBC00648-3517-46BA-B36F-7C568167CD0D}" dt="2024-08-06T21:28:50.731" v="1236" actId="478"/>
          <ac:spMkLst>
            <pc:docMk/>
            <pc:sldMk cId="140178502" sldId="257"/>
            <ac:spMk id="83" creationId="{F5DD9FC5-0AA8-6181-245F-DBB69ED9F2F9}"/>
          </ac:spMkLst>
        </pc:spChg>
        <pc:spChg chg="mod ord">
          <ac:chgData name="Arya Das" userId="f916618f-8671-4c9e-89fe-d2d42b37fb89" providerId="ADAL" clId="{BBC00648-3517-46BA-B36F-7C568167CD0D}" dt="2024-08-06T22:12:39.247" v="3159" actId="1076"/>
          <ac:spMkLst>
            <pc:docMk/>
            <pc:sldMk cId="140178502" sldId="257"/>
            <ac:spMk id="84" creationId="{D0561892-DD95-8F5F-9DA7-C63A992CEB4E}"/>
          </ac:spMkLst>
        </pc:spChg>
        <pc:spChg chg="add mod">
          <ac:chgData name="Arya Das" userId="f916618f-8671-4c9e-89fe-d2d42b37fb89" providerId="ADAL" clId="{BBC00648-3517-46BA-B36F-7C568167CD0D}" dt="2024-08-06T22:12:39.247" v="3159" actId="1076"/>
          <ac:spMkLst>
            <pc:docMk/>
            <pc:sldMk cId="140178502" sldId="257"/>
            <ac:spMk id="98" creationId="{4BCF6258-A6FE-655F-2C10-E19BCEF93A80}"/>
          </ac:spMkLst>
        </pc:spChg>
        <pc:spChg chg="add mod">
          <ac:chgData name="Arya Das" userId="f916618f-8671-4c9e-89fe-d2d42b37fb89" providerId="ADAL" clId="{BBC00648-3517-46BA-B36F-7C568167CD0D}" dt="2024-08-06T22:12:39.247" v="3159" actId="1076"/>
          <ac:spMkLst>
            <pc:docMk/>
            <pc:sldMk cId="140178502" sldId="257"/>
            <ac:spMk id="104" creationId="{8D3E49A1-8066-D35A-2E33-0A46006C40BE}"/>
          </ac:spMkLst>
        </pc:spChg>
        <pc:spChg chg="add mod">
          <ac:chgData name="Arya Das" userId="f916618f-8671-4c9e-89fe-d2d42b37fb89" providerId="ADAL" clId="{BBC00648-3517-46BA-B36F-7C568167CD0D}" dt="2024-08-06T22:12:39.247" v="3159" actId="1076"/>
          <ac:spMkLst>
            <pc:docMk/>
            <pc:sldMk cId="140178502" sldId="257"/>
            <ac:spMk id="108" creationId="{6C425CAA-C8F3-07C3-0BF4-0ECCB01A5E7F}"/>
          </ac:spMkLst>
        </pc:spChg>
        <pc:spChg chg="add mod">
          <ac:chgData name="Arya Das" userId="f916618f-8671-4c9e-89fe-d2d42b37fb89" providerId="ADAL" clId="{BBC00648-3517-46BA-B36F-7C568167CD0D}" dt="2024-08-06T22:10:10.607" v="3093" actId="20577"/>
          <ac:spMkLst>
            <pc:docMk/>
            <pc:sldMk cId="140178502" sldId="257"/>
            <ac:spMk id="109" creationId="{E32CD51A-9C0A-9E75-8F89-406E5ACBC741}"/>
          </ac:spMkLst>
        </pc:spChg>
        <pc:spChg chg="mod">
          <ac:chgData name="Arya Das" userId="f916618f-8671-4c9e-89fe-d2d42b37fb89" providerId="ADAL" clId="{BBC00648-3517-46BA-B36F-7C568167CD0D}" dt="2024-08-06T21:51:30.192" v="2179"/>
          <ac:spMkLst>
            <pc:docMk/>
            <pc:sldMk cId="140178502" sldId="257"/>
            <ac:spMk id="114" creationId="{E93B4388-0DC4-5AC0-B2A9-918D8C28BD73}"/>
          </ac:spMkLst>
        </pc:spChg>
        <pc:spChg chg="mod">
          <ac:chgData name="Arya Das" userId="f916618f-8671-4c9e-89fe-d2d42b37fb89" providerId="ADAL" clId="{BBC00648-3517-46BA-B36F-7C568167CD0D}" dt="2024-08-06T21:51:30.192" v="2179"/>
          <ac:spMkLst>
            <pc:docMk/>
            <pc:sldMk cId="140178502" sldId="257"/>
            <ac:spMk id="118" creationId="{860E0CB8-66FA-7E57-230B-2E8DAEEF20F3}"/>
          </ac:spMkLst>
        </pc:spChg>
        <pc:spChg chg="del">
          <ac:chgData name="Arya Das" userId="f916618f-8671-4c9e-89fe-d2d42b37fb89" providerId="ADAL" clId="{BBC00648-3517-46BA-B36F-7C568167CD0D}" dt="2024-08-06T17:19:59.287" v="310" actId="478"/>
          <ac:spMkLst>
            <pc:docMk/>
            <pc:sldMk cId="140178502" sldId="257"/>
            <ac:spMk id="120" creationId="{0A63BD97-B279-1833-87CF-8D63647D568C}"/>
          </ac:spMkLst>
        </pc:spChg>
        <pc:spChg chg="del">
          <ac:chgData name="Arya Das" userId="f916618f-8671-4c9e-89fe-d2d42b37fb89" providerId="ADAL" clId="{BBC00648-3517-46BA-B36F-7C568167CD0D}" dt="2024-08-06T17:19:59.287" v="310" actId="478"/>
          <ac:spMkLst>
            <pc:docMk/>
            <pc:sldMk cId="140178502" sldId="257"/>
            <ac:spMk id="121" creationId="{4F504CB2-982D-D712-DB3A-CD381ABC22EB}"/>
          </ac:spMkLst>
        </pc:spChg>
        <pc:spChg chg="mod">
          <ac:chgData name="Arya Das" userId="f916618f-8671-4c9e-89fe-d2d42b37fb89" providerId="ADAL" clId="{BBC00648-3517-46BA-B36F-7C568167CD0D}" dt="2024-08-06T21:51:30.192" v="2179"/>
          <ac:spMkLst>
            <pc:docMk/>
            <pc:sldMk cId="140178502" sldId="257"/>
            <ac:spMk id="125" creationId="{262A23C6-356B-8F98-BB60-9485D782269C}"/>
          </ac:spMkLst>
        </pc:spChg>
        <pc:spChg chg="mod">
          <ac:chgData name="Arya Das" userId="f916618f-8671-4c9e-89fe-d2d42b37fb89" providerId="ADAL" clId="{BBC00648-3517-46BA-B36F-7C568167CD0D}" dt="2024-08-06T21:51:30.192" v="2179"/>
          <ac:spMkLst>
            <pc:docMk/>
            <pc:sldMk cId="140178502" sldId="257"/>
            <ac:spMk id="126" creationId="{8F7F1DFC-B746-5CE3-BFEC-7AEB129B326C}"/>
          </ac:spMkLst>
        </pc:spChg>
        <pc:spChg chg="mod">
          <ac:chgData name="Arya Das" userId="f916618f-8671-4c9e-89fe-d2d42b37fb89" providerId="ADAL" clId="{BBC00648-3517-46BA-B36F-7C568167CD0D}" dt="2024-08-06T21:51:30.192" v="2179"/>
          <ac:spMkLst>
            <pc:docMk/>
            <pc:sldMk cId="140178502" sldId="257"/>
            <ac:spMk id="127" creationId="{F8A6BDE1-BCD5-88F8-AF0C-0DEB2BB1CAD8}"/>
          </ac:spMkLst>
        </pc:spChg>
        <pc:spChg chg="add del mod">
          <ac:chgData name="Arya Das" userId="f916618f-8671-4c9e-89fe-d2d42b37fb89" providerId="ADAL" clId="{BBC00648-3517-46BA-B36F-7C568167CD0D}" dt="2024-08-06T22:31:07.873" v="3345" actId="478"/>
          <ac:spMkLst>
            <pc:docMk/>
            <pc:sldMk cId="140178502" sldId="257"/>
            <ac:spMk id="128" creationId="{A3885F26-82E3-098B-8F30-BFA5A050BB08}"/>
          </ac:spMkLst>
        </pc:spChg>
        <pc:spChg chg="del mod">
          <ac:chgData name="Arya Das" userId="f916618f-8671-4c9e-89fe-d2d42b37fb89" providerId="ADAL" clId="{BBC00648-3517-46BA-B36F-7C568167CD0D}" dt="2024-08-06T21:48:42.306" v="2155" actId="478"/>
          <ac:spMkLst>
            <pc:docMk/>
            <pc:sldMk cId="140178502" sldId="257"/>
            <ac:spMk id="130" creationId="{6F655567-7F01-F0E8-8075-BE93263A4ECD}"/>
          </ac:spMkLst>
        </pc:spChg>
        <pc:spChg chg="add mod">
          <ac:chgData name="Arya Das" userId="f916618f-8671-4c9e-89fe-d2d42b37fb89" providerId="ADAL" clId="{BBC00648-3517-46BA-B36F-7C568167CD0D}" dt="2024-08-06T22:54:07.032" v="3838" actId="1076"/>
          <ac:spMkLst>
            <pc:docMk/>
            <pc:sldMk cId="140178502" sldId="257"/>
            <ac:spMk id="153" creationId="{17D2DA00-B552-AE59-328E-474D8A49CB50}"/>
          </ac:spMkLst>
        </pc:spChg>
        <pc:spChg chg="add mod">
          <ac:chgData name="Arya Das" userId="f916618f-8671-4c9e-89fe-d2d42b37fb89" providerId="ADAL" clId="{BBC00648-3517-46BA-B36F-7C568167CD0D}" dt="2024-08-06T22:33:58.537" v="3467"/>
          <ac:spMkLst>
            <pc:docMk/>
            <pc:sldMk cId="140178502" sldId="257"/>
            <ac:spMk id="156" creationId="{DF2B36FB-77F0-5DC0-DD13-96A101785016}"/>
          </ac:spMkLst>
        </pc:spChg>
        <pc:spChg chg="add mod">
          <ac:chgData name="Arya Das" userId="f916618f-8671-4c9e-89fe-d2d42b37fb89" providerId="ADAL" clId="{BBC00648-3517-46BA-B36F-7C568167CD0D}" dt="2024-08-06T22:34:14.671" v="3471" actId="20577"/>
          <ac:spMkLst>
            <pc:docMk/>
            <pc:sldMk cId="140178502" sldId="257"/>
            <ac:spMk id="157" creationId="{9916D326-88F5-6490-467A-2653EC00C644}"/>
          </ac:spMkLst>
        </pc:spChg>
        <pc:spChg chg="del mod">
          <ac:chgData name="Arya Das" userId="f916618f-8671-4c9e-89fe-d2d42b37fb89" providerId="ADAL" clId="{BBC00648-3517-46BA-B36F-7C568167CD0D}" dt="2024-08-06T21:28:50.731" v="1236" actId="478"/>
          <ac:spMkLst>
            <pc:docMk/>
            <pc:sldMk cId="140178502" sldId="257"/>
            <ac:spMk id="158" creationId="{707CCCD4-E4D6-B9A2-DE4D-2AA1D99F050A}"/>
          </ac:spMkLst>
        </pc:spChg>
        <pc:spChg chg="mod">
          <ac:chgData name="Arya Das" userId="f916618f-8671-4c9e-89fe-d2d42b37fb89" providerId="ADAL" clId="{BBC00648-3517-46BA-B36F-7C568167CD0D}" dt="2024-08-06T22:34:19.938" v="3472"/>
          <ac:spMkLst>
            <pc:docMk/>
            <pc:sldMk cId="140178502" sldId="257"/>
            <ac:spMk id="160" creationId="{21AF919F-A7BF-AAA0-0C39-41970BDA074F}"/>
          </ac:spMkLst>
        </pc:spChg>
        <pc:spChg chg="mod">
          <ac:chgData name="Arya Das" userId="f916618f-8671-4c9e-89fe-d2d42b37fb89" providerId="ADAL" clId="{BBC00648-3517-46BA-B36F-7C568167CD0D}" dt="2024-08-06T23:13:24.016" v="4132" actId="1076"/>
          <ac:spMkLst>
            <pc:docMk/>
            <pc:sldMk cId="140178502" sldId="257"/>
            <ac:spMk id="161" creationId="{E25FAC6C-D635-7808-470C-B1741AA4783F}"/>
          </ac:spMkLst>
        </pc:spChg>
        <pc:spChg chg="mod">
          <ac:chgData name="Arya Das" userId="f916618f-8671-4c9e-89fe-d2d42b37fb89" providerId="ADAL" clId="{BBC00648-3517-46BA-B36F-7C568167CD0D}" dt="2024-08-06T23:13:31.959" v="4134" actId="14100"/>
          <ac:spMkLst>
            <pc:docMk/>
            <pc:sldMk cId="140178502" sldId="257"/>
            <ac:spMk id="162" creationId="{DFE70937-DA71-A7B2-930C-3B7CE4D9CBC7}"/>
          </ac:spMkLst>
        </pc:spChg>
        <pc:spChg chg="del mod">
          <ac:chgData name="Arya Das" userId="f916618f-8671-4c9e-89fe-d2d42b37fb89" providerId="ADAL" clId="{BBC00648-3517-46BA-B36F-7C568167CD0D}" dt="2024-08-06T21:28:50.731" v="1236" actId="478"/>
          <ac:spMkLst>
            <pc:docMk/>
            <pc:sldMk cId="140178502" sldId="257"/>
            <ac:spMk id="163" creationId="{E52EB434-3414-4960-D237-59434924D3E7}"/>
          </ac:spMkLst>
        </pc:spChg>
        <pc:spChg chg="del">
          <ac:chgData name="Arya Das" userId="f916618f-8671-4c9e-89fe-d2d42b37fb89" providerId="ADAL" clId="{BBC00648-3517-46BA-B36F-7C568167CD0D}" dt="2024-08-06T17:19:55.391" v="309" actId="478"/>
          <ac:spMkLst>
            <pc:docMk/>
            <pc:sldMk cId="140178502" sldId="257"/>
            <ac:spMk id="164" creationId="{BDE8BE9C-F3C5-A7A9-E9AD-F449A32B3176}"/>
          </ac:spMkLst>
        </pc:spChg>
        <pc:spChg chg="mod">
          <ac:chgData name="Arya Das" userId="f916618f-8671-4c9e-89fe-d2d42b37fb89" providerId="ADAL" clId="{BBC00648-3517-46BA-B36F-7C568167CD0D}" dt="2024-08-06T21:29:31.358" v="1238" actId="1076"/>
          <ac:spMkLst>
            <pc:docMk/>
            <pc:sldMk cId="140178502" sldId="257"/>
            <ac:spMk id="165" creationId="{182877E5-3262-2DD2-7414-6C5339ED2E0C}"/>
          </ac:spMkLst>
        </pc:spChg>
        <pc:spChg chg="del">
          <ac:chgData name="Arya Das" userId="f916618f-8671-4c9e-89fe-d2d42b37fb89" providerId="ADAL" clId="{BBC00648-3517-46BA-B36F-7C568167CD0D}" dt="2024-08-06T17:19:55.391" v="309" actId="478"/>
          <ac:spMkLst>
            <pc:docMk/>
            <pc:sldMk cId="140178502" sldId="257"/>
            <ac:spMk id="166" creationId="{90D77722-5D75-0B3F-3BD8-78F1CB487CA9}"/>
          </ac:spMkLst>
        </pc:spChg>
        <pc:spChg chg="del mod">
          <ac:chgData name="Arya Das" userId="f916618f-8671-4c9e-89fe-d2d42b37fb89" providerId="ADAL" clId="{BBC00648-3517-46BA-B36F-7C568167CD0D}" dt="2024-08-06T21:34:50.187" v="1244" actId="478"/>
          <ac:spMkLst>
            <pc:docMk/>
            <pc:sldMk cId="140178502" sldId="257"/>
            <ac:spMk id="167" creationId="{C40CF25B-62DD-4410-087C-3F3B67464D84}"/>
          </ac:spMkLst>
        </pc:spChg>
        <pc:spChg chg="del">
          <ac:chgData name="Arya Das" userId="f916618f-8671-4c9e-89fe-d2d42b37fb89" providerId="ADAL" clId="{BBC00648-3517-46BA-B36F-7C568167CD0D}" dt="2024-08-06T17:19:55.391" v="309" actId="478"/>
          <ac:spMkLst>
            <pc:docMk/>
            <pc:sldMk cId="140178502" sldId="257"/>
            <ac:spMk id="168" creationId="{F1B1A747-A656-5C67-F642-9A07821955F8}"/>
          </ac:spMkLst>
        </pc:spChg>
        <pc:spChg chg="del">
          <ac:chgData name="Arya Das" userId="f916618f-8671-4c9e-89fe-d2d42b37fb89" providerId="ADAL" clId="{BBC00648-3517-46BA-B36F-7C568167CD0D}" dt="2024-08-06T17:19:55.391" v="309" actId="478"/>
          <ac:spMkLst>
            <pc:docMk/>
            <pc:sldMk cId="140178502" sldId="257"/>
            <ac:spMk id="169" creationId="{B5A63C0F-9432-5633-70E5-3472E3470230}"/>
          </ac:spMkLst>
        </pc:spChg>
        <pc:spChg chg="del">
          <ac:chgData name="Arya Das" userId="f916618f-8671-4c9e-89fe-d2d42b37fb89" providerId="ADAL" clId="{BBC00648-3517-46BA-B36F-7C568167CD0D}" dt="2024-08-06T17:19:55.391" v="309" actId="478"/>
          <ac:spMkLst>
            <pc:docMk/>
            <pc:sldMk cId="140178502" sldId="257"/>
            <ac:spMk id="170" creationId="{7AA591CA-DB16-6E46-A8BB-8005628CC0E6}"/>
          </ac:spMkLst>
        </pc:spChg>
        <pc:spChg chg="mod">
          <ac:chgData name="Arya Das" userId="f916618f-8671-4c9e-89fe-d2d42b37fb89" providerId="ADAL" clId="{BBC00648-3517-46BA-B36F-7C568167CD0D}" dt="2024-08-06T22:34:25.997" v="3479" actId="20577"/>
          <ac:spMkLst>
            <pc:docMk/>
            <pc:sldMk cId="140178502" sldId="257"/>
            <ac:spMk id="171" creationId="{74DF5EDD-9225-31C9-704E-2DF5C23D0DE7}"/>
          </ac:spMkLst>
        </pc:spChg>
        <pc:spChg chg="mod">
          <ac:chgData name="Arya Das" userId="f916618f-8671-4c9e-89fe-d2d42b37fb89" providerId="ADAL" clId="{BBC00648-3517-46BA-B36F-7C568167CD0D}" dt="2024-08-06T22:34:29.248" v="3480"/>
          <ac:spMkLst>
            <pc:docMk/>
            <pc:sldMk cId="140178502" sldId="257"/>
            <ac:spMk id="173" creationId="{FAAAB8AF-35E7-F630-6CDF-9DB00D544AC8}"/>
          </ac:spMkLst>
        </pc:spChg>
        <pc:spChg chg="mod">
          <ac:chgData name="Arya Das" userId="f916618f-8671-4c9e-89fe-d2d42b37fb89" providerId="ADAL" clId="{BBC00648-3517-46BA-B36F-7C568167CD0D}" dt="2024-08-06T22:34:52.950" v="3494" actId="1076"/>
          <ac:spMkLst>
            <pc:docMk/>
            <pc:sldMk cId="140178502" sldId="257"/>
            <ac:spMk id="174" creationId="{62112045-4563-591C-7615-04A236C04F0C}"/>
          </ac:spMkLst>
        </pc:spChg>
        <pc:spChg chg="add mod ord">
          <ac:chgData name="Arya Das" userId="f916618f-8671-4c9e-89fe-d2d42b37fb89" providerId="ADAL" clId="{BBC00648-3517-46BA-B36F-7C568167CD0D}" dt="2024-08-06T22:53:54.196" v="3836" actId="1076"/>
          <ac:spMkLst>
            <pc:docMk/>
            <pc:sldMk cId="140178502" sldId="257"/>
            <ac:spMk id="175" creationId="{F49C2FD7-7DAE-BFCC-B931-933F2909AE6F}"/>
          </ac:spMkLst>
        </pc:spChg>
        <pc:spChg chg="add mod">
          <ac:chgData name="Arya Das" userId="f916618f-8671-4c9e-89fe-d2d42b37fb89" providerId="ADAL" clId="{BBC00648-3517-46BA-B36F-7C568167CD0D}" dt="2024-08-06T22:36:40.794" v="3508"/>
          <ac:spMkLst>
            <pc:docMk/>
            <pc:sldMk cId="140178502" sldId="257"/>
            <ac:spMk id="177" creationId="{E8453864-5035-71CE-E926-89D7724D121B}"/>
          </ac:spMkLst>
        </pc:spChg>
        <pc:spChg chg="add mod">
          <ac:chgData name="Arya Das" userId="f916618f-8671-4c9e-89fe-d2d42b37fb89" providerId="ADAL" clId="{BBC00648-3517-46BA-B36F-7C568167CD0D}" dt="2024-08-06T22:36:40.794" v="3508"/>
          <ac:spMkLst>
            <pc:docMk/>
            <pc:sldMk cId="140178502" sldId="257"/>
            <ac:spMk id="178" creationId="{D968A044-9005-38D0-EA7C-C50DA8D05774}"/>
          </ac:spMkLst>
        </pc:spChg>
        <pc:spChg chg="add mod">
          <ac:chgData name="Arya Das" userId="f916618f-8671-4c9e-89fe-d2d42b37fb89" providerId="ADAL" clId="{BBC00648-3517-46BA-B36F-7C568167CD0D}" dt="2024-08-06T22:52:02.640" v="3829" actId="207"/>
          <ac:spMkLst>
            <pc:docMk/>
            <pc:sldMk cId="140178502" sldId="257"/>
            <ac:spMk id="180" creationId="{EC91B9E2-8A11-40A7-06C5-58856EAFAA52}"/>
          </ac:spMkLst>
        </pc:spChg>
        <pc:spChg chg="del">
          <ac:chgData name="Arya Das" userId="f916618f-8671-4c9e-89fe-d2d42b37fb89" providerId="ADAL" clId="{BBC00648-3517-46BA-B36F-7C568167CD0D}" dt="2024-08-06T17:19:55.391" v="309" actId="478"/>
          <ac:spMkLst>
            <pc:docMk/>
            <pc:sldMk cId="140178502" sldId="257"/>
            <ac:spMk id="181" creationId="{B6F42BE3-4431-AF02-616C-8DBD1F3E1B5D}"/>
          </ac:spMkLst>
        </pc:spChg>
        <pc:spChg chg="add mod">
          <ac:chgData name="Arya Das" userId="f916618f-8671-4c9e-89fe-d2d42b37fb89" providerId="ADAL" clId="{BBC00648-3517-46BA-B36F-7C568167CD0D}" dt="2024-08-06T22:52:02.640" v="3829" actId="207"/>
          <ac:spMkLst>
            <pc:docMk/>
            <pc:sldMk cId="140178502" sldId="257"/>
            <ac:spMk id="182" creationId="{8C35F864-EF37-31E6-1ECA-BBA005EA7F8F}"/>
          </ac:spMkLst>
        </pc:spChg>
        <pc:spChg chg="del mod">
          <ac:chgData name="Arya Das" userId="f916618f-8671-4c9e-89fe-d2d42b37fb89" providerId="ADAL" clId="{BBC00648-3517-46BA-B36F-7C568167CD0D}" dt="2024-08-06T21:28:50.731" v="1236" actId="478"/>
          <ac:spMkLst>
            <pc:docMk/>
            <pc:sldMk cId="140178502" sldId="257"/>
            <ac:spMk id="183" creationId="{9B6C1C5C-FE59-9542-F96B-66D5DB128A70}"/>
          </ac:spMkLst>
        </pc:spChg>
        <pc:spChg chg="del mod">
          <ac:chgData name="Arya Das" userId="f916618f-8671-4c9e-89fe-d2d42b37fb89" providerId="ADAL" clId="{BBC00648-3517-46BA-B36F-7C568167CD0D}" dt="2024-08-06T21:48:49.001" v="2157" actId="478"/>
          <ac:spMkLst>
            <pc:docMk/>
            <pc:sldMk cId="140178502" sldId="257"/>
            <ac:spMk id="185" creationId="{CA2F5A8C-76CC-939D-70C5-F498F5641BBB}"/>
          </ac:spMkLst>
        </pc:spChg>
        <pc:spChg chg="mod">
          <ac:chgData name="Arya Das" userId="f916618f-8671-4c9e-89fe-d2d42b37fb89" providerId="ADAL" clId="{BBC00648-3517-46BA-B36F-7C568167CD0D}" dt="2024-08-06T22:52:02.640" v="3829" actId="207"/>
          <ac:spMkLst>
            <pc:docMk/>
            <pc:sldMk cId="140178502" sldId="257"/>
            <ac:spMk id="187" creationId="{57B625A9-C3BD-52CF-52D5-BDC960CDC310}"/>
          </ac:spMkLst>
        </pc:spChg>
        <pc:spChg chg="mod">
          <ac:chgData name="Arya Das" userId="f916618f-8671-4c9e-89fe-d2d42b37fb89" providerId="ADAL" clId="{BBC00648-3517-46BA-B36F-7C568167CD0D}" dt="2024-08-06T22:52:02.640" v="3829" actId="207"/>
          <ac:spMkLst>
            <pc:docMk/>
            <pc:sldMk cId="140178502" sldId="257"/>
            <ac:spMk id="189" creationId="{FA699BFD-B297-E4D0-6481-C3401E50A928}"/>
          </ac:spMkLst>
        </pc:spChg>
        <pc:spChg chg="add mod">
          <ac:chgData name="Arya Das" userId="f916618f-8671-4c9e-89fe-d2d42b37fb89" providerId="ADAL" clId="{BBC00648-3517-46BA-B36F-7C568167CD0D}" dt="2024-08-06T22:38:43.582" v="3566"/>
          <ac:spMkLst>
            <pc:docMk/>
            <pc:sldMk cId="140178502" sldId="257"/>
            <ac:spMk id="191" creationId="{2D268CAF-6FE2-C79A-0286-AC3BECF8EA46}"/>
          </ac:spMkLst>
        </pc:spChg>
        <pc:spChg chg="add mod">
          <ac:chgData name="Arya Das" userId="f916618f-8671-4c9e-89fe-d2d42b37fb89" providerId="ADAL" clId="{BBC00648-3517-46BA-B36F-7C568167CD0D}" dt="2024-08-06T22:38:43.582" v="3566"/>
          <ac:spMkLst>
            <pc:docMk/>
            <pc:sldMk cId="140178502" sldId="257"/>
            <ac:spMk id="192" creationId="{DFD61552-24F7-80A0-E96F-E5C94B6480FA}"/>
          </ac:spMkLst>
        </pc:spChg>
        <pc:spChg chg="add mod">
          <ac:chgData name="Arya Das" userId="f916618f-8671-4c9e-89fe-d2d42b37fb89" providerId="ADAL" clId="{BBC00648-3517-46BA-B36F-7C568167CD0D}" dt="2024-08-06T22:53:54.196" v="3836" actId="1076"/>
          <ac:spMkLst>
            <pc:docMk/>
            <pc:sldMk cId="140178502" sldId="257"/>
            <ac:spMk id="193" creationId="{A6225DDB-3216-D34F-706C-1B90AFBAA1F0}"/>
          </ac:spMkLst>
        </pc:spChg>
        <pc:spChg chg="add mod">
          <ac:chgData name="Arya Das" userId="f916618f-8671-4c9e-89fe-d2d42b37fb89" providerId="ADAL" clId="{BBC00648-3517-46BA-B36F-7C568167CD0D}" dt="2024-08-06T22:40:17.463" v="3596"/>
          <ac:spMkLst>
            <pc:docMk/>
            <pc:sldMk cId="140178502" sldId="257"/>
            <ac:spMk id="195" creationId="{8AEB5425-BD0B-9F00-1286-E38F08183E6D}"/>
          </ac:spMkLst>
        </pc:spChg>
        <pc:spChg chg="del mod">
          <ac:chgData name="Arya Das" userId="f916618f-8671-4c9e-89fe-d2d42b37fb89" providerId="ADAL" clId="{BBC00648-3517-46BA-B36F-7C568167CD0D}" dt="2024-08-06T21:28:50.731" v="1236" actId="478"/>
          <ac:spMkLst>
            <pc:docMk/>
            <pc:sldMk cId="140178502" sldId="257"/>
            <ac:spMk id="196" creationId="{19CC435D-CB16-B9F0-D1AD-ACB2317A72FD}"/>
          </ac:spMkLst>
        </pc:spChg>
        <pc:spChg chg="add mod">
          <ac:chgData name="Arya Das" userId="f916618f-8671-4c9e-89fe-d2d42b37fb89" providerId="ADAL" clId="{BBC00648-3517-46BA-B36F-7C568167CD0D}" dt="2024-08-06T22:40:17.463" v="3596"/>
          <ac:spMkLst>
            <pc:docMk/>
            <pc:sldMk cId="140178502" sldId="257"/>
            <ac:spMk id="197" creationId="{8E05ABF3-02C7-1973-5E95-16A04AF286ED}"/>
          </ac:spMkLst>
        </pc:spChg>
        <pc:spChg chg="mod">
          <ac:chgData name="Arya Das" userId="f916618f-8671-4c9e-89fe-d2d42b37fb89" providerId="ADAL" clId="{BBC00648-3517-46BA-B36F-7C568167CD0D}" dt="2024-08-06T22:41:07.679" v="3605"/>
          <ac:spMkLst>
            <pc:docMk/>
            <pc:sldMk cId="140178502" sldId="257"/>
            <ac:spMk id="199" creationId="{C160140F-CB1D-4136-12C4-8A92ACE4CC67}"/>
          </ac:spMkLst>
        </pc:spChg>
        <pc:spChg chg="del mod">
          <ac:chgData name="Arya Das" userId="f916618f-8671-4c9e-89fe-d2d42b37fb89" providerId="ADAL" clId="{BBC00648-3517-46BA-B36F-7C568167CD0D}" dt="2024-08-06T21:34:50.187" v="1244" actId="478"/>
          <ac:spMkLst>
            <pc:docMk/>
            <pc:sldMk cId="140178502" sldId="257"/>
            <ac:spMk id="200" creationId="{B62EF9DE-BF4C-6244-8530-100B07E27017}"/>
          </ac:spMkLst>
        </pc:spChg>
        <pc:spChg chg="mod">
          <ac:chgData name="Arya Das" userId="f916618f-8671-4c9e-89fe-d2d42b37fb89" providerId="ADAL" clId="{BBC00648-3517-46BA-B36F-7C568167CD0D}" dt="2024-08-06T22:41:07.679" v="3605"/>
          <ac:spMkLst>
            <pc:docMk/>
            <pc:sldMk cId="140178502" sldId="257"/>
            <ac:spMk id="201" creationId="{5BC63E83-C1CE-2787-2F66-7C54DE70C224}"/>
          </ac:spMkLst>
        </pc:spChg>
        <pc:spChg chg="del">
          <ac:chgData name="Arya Das" userId="f916618f-8671-4c9e-89fe-d2d42b37fb89" providerId="ADAL" clId="{BBC00648-3517-46BA-B36F-7C568167CD0D}" dt="2024-08-06T17:19:55.391" v="309" actId="478"/>
          <ac:spMkLst>
            <pc:docMk/>
            <pc:sldMk cId="140178502" sldId="257"/>
            <ac:spMk id="203" creationId="{D30209C0-DB97-4203-51E7-4A955F4A9BF6}"/>
          </ac:spMkLst>
        </pc:spChg>
        <pc:spChg chg="del">
          <ac:chgData name="Arya Das" userId="f916618f-8671-4c9e-89fe-d2d42b37fb89" providerId="ADAL" clId="{BBC00648-3517-46BA-B36F-7C568167CD0D}" dt="2024-08-06T17:19:59.287" v="310" actId="478"/>
          <ac:spMkLst>
            <pc:docMk/>
            <pc:sldMk cId="140178502" sldId="257"/>
            <ac:spMk id="204" creationId="{C8F3ED4F-3ABA-0F61-F75D-DBC9270F1505}"/>
          </ac:spMkLst>
        </pc:spChg>
        <pc:spChg chg="mod">
          <ac:chgData name="Arya Das" userId="f916618f-8671-4c9e-89fe-d2d42b37fb89" providerId="ADAL" clId="{BBC00648-3517-46BA-B36F-7C568167CD0D}" dt="2024-08-06T22:41:17.280" v="3608"/>
          <ac:spMkLst>
            <pc:docMk/>
            <pc:sldMk cId="140178502" sldId="257"/>
            <ac:spMk id="205" creationId="{3A08A055-CE69-3522-96E5-70EBE3561644}"/>
          </ac:spMkLst>
        </pc:spChg>
        <pc:spChg chg="mod">
          <ac:chgData name="Arya Das" userId="f916618f-8671-4c9e-89fe-d2d42b37fb89" providerId="ADAL" clId="{BBC00648-3517-46BA-B36F-7C568167CD0D}" dt="2024-08-06T22:41:17.280" v="3608"/>
          <ac:spMkLst>
            <pc:docMk/>
            <pc:sldMk cId="140178502" sldId="257"/>
            <ac:spMk id="206" creationId="{A7231993-AD62-02AE-571D-BA23A25F80FD}"/>
          </ac:spMkLst>
        </pc:spChg>
        <pc:spChg chg="add del mod">
          <ac:chgData name="Arya Das" userId="f916618f-8671-4c9e-89fe-d2d42b37fb89" providerId="ADAL" clId="{BBC00648-3517-46BA-B36F-7C568167CD0D}" dt="2024-08-06T22:42:19.623" v="3617" actId="478"/>
          <ac:spMkLst>
            <pc:docMk/>
            <pc:sldMk cId="140178502" sldId="257"/>
            <ac:spMk id="207" creationId="{0B42DFCC-0900-4ADD-FBAC-B4517D1B0FB5}"/>
          </ac:spMkLst>
        </pc:spChg>
        <pc:spChg chg="add mod">
          <ac:chgData name="Arya Das" userId="f916618f-8671-4c9e-89fe-d2d42b37fb89" providerId="ADAL" clId="{BBC00648-3517-46BA-B36F-7C568167CD0D}" dt="2024-08-06T22:53:54.196" v="3836" actId="1076"/>
          <ac:spMkLst>
            <pc:docMk/>
            <pc:sldMk cId="140178502" sldId="257"/>
            <ac:spMk id="209" creationId="{5EF987E6-1FD6-CCB4-036E-5B0E7539DF00}"/>
          </ac:spMkLst>
        </pc:spChg>
        <pc:spChg chg="mod">
          <ac:chgData name="Arya Das" userId="f916618f-8671-4c9e-89fe-d2d42b37fb89" providerId="ADAL" clId="{BBC00648-3517-46BA-B36F-7C568167CD0D}" dt="2024-08-06T22:43:35.286" v="3650"/>
          <ac:spMkLst>
            <pc:docMk/>
            <pc:sldMk cId="140178502" sldId="257"/>
            <ac:spMk id="211" creationId="{7E846149-94E3-716D-19F4-996A43EEBFB9}"/>
          </ac:spMkLst>
        </pc:spChg>
        <pc:spChg chg="mod">
          <ac:chgData name="Arya Das" userId="f916618f-8671-4c9e-89fe-d2d42b37fb89" providerId="ADAL" clId="{BBC00648-3517-46BA-B36F-7C568167CD0D}" dt="2024-08-06T22:43:35.286" v="3650"/>
          <ac:spMkLst>
            <pc:docMk/>
            <pc:sldMk cId="140178502" sldId="257"/>
            <ac:spMk id="213" creationId="{17CDE422-D607-5D45-D65D-7EEA323E98AC}"/>
          </ac:spMkLst>
        </pc:spChg>
        <pc:spChg chg="mod">
          <ac:chgData name="Arya Das" userId="f916618f-8671-4c9e-89fe-d2d42b37fb89" providerId="ADAL" clId="{BBC00648-3517-46BA-B36F-7C568167CD0D}" dt="2024-08-06T22:44:02.498" v="3657"/>
          <ac:spMkLst>
            <pc:docMk/>
            <pc:sldMk cId="140178502" sldId="257"/>
            <ac:spMk id="215" creationId="{D47BA30B-2E1F-F51F-108C-42FB179574C0}"/>
          </ac:spMkLst>
        </pc:spChg>
        <pc:spChg chg="del">
          <ac:chgData name="Arya Das" userId="f916618f-8671-4c9e-89fe-d2d42b37fb89" providerId="ADAL" clId="{BBC00648-3517-46BA-B36F-7C568167CD0D}" dt="2024-08-06T17:19:55.391" v="309" actId="478"/>
          <ac:spMkLst>
            <pc:docMk/>
            <pc:sldMk cId="140178502" sldId="257"/>
            <ac:spMk id="216" creationId="{7A828082-FCEF-2127-6A70-76899B1A3000}"/>
          </ac:spMkLst>
        </pc:spChg>
        <pc:spChg chg="mod">
          <ac:chgData name="Arya Das" userId="f916618f-8671-4c9e-89fe-d2d42b37fb89" providerId="ADAL" clId="{BBC00648-3517-46BA-B36F-7C568167CD0D}" dt="2024-08-06T22:44:02.498" v="3657"/>
          <ac:spMkLst>
            <pc:docMk/>
            <pc:sldMk cId="140178502" sldId="257"/>
            <ac:spMk id="217" creationId="{14A60606-185B-3A84-D8A3-BB78E29C0AE2}"/>
          </ac:spMkLst>
        </pc:spChg>
        <pc:spChg chg="mod">
          <ac:chgData name="Arya Das" userId="f916618f-8671-4c9e-89fe-d2d42b37fb89" providerId="ADAL" clId="{BBC00648-3517-46BA-B36F-7C568167CD0D}" dt="2024-08-06T22:44:53.580" v="3671"/>
          <ac:spMkLst>
            <pc:docMk/>
            <pc:sldMk cId="140178502" sldId="257"/>
            <ac:spMk id="219" creationId="{C6044E7E-9255-6178-4B03-8ABA7361F7CB}"/>
          </ac:spMkLst>
        </pc:spChg>
        <pc:spChg chg="mod">
          <ac:chgData name="Arya Das" userId="f916618f-8671-4c9e-89fe-d2d42b37fb89" providerId="ADAL" clId="{BBC00648-3517-46BA-B36F-7C568167CD0D}" dt="2024-08-06T22:44:53.580" v="3671"/>
          <ac:spMkLst>
            <pc:docMk/>
            <pc:sldMk cId="140178502" sldId="257"/>
            <ac:spMk id="220" creationId="{20F4C933-1ACF-53D7-371C-76C120F03AC6}"/>
          </ac:spMkLst>
        </pc:spChg>
        <pc:spChg chg="add mod">
          <ac:chgData name="Arya Das" userId="f916618f-8671-4c9e-89fe-d2d42b37fb89" providerId="ADAL" clId="{BBC00648-3517-46BA-B36F-7C568167CD0D}" dt="2024-08-06T22:54:17.399" v="3839" actId="1076"/>
          <ac:spMkLst>
            <pc:docMk/>
            <pc:sldMk cId="140178502" sldId="257"/>
            <ac:spMk id="221" creationId="{71FD5773-82C3-CBCC-C98B-CB98760180AE}"/>
          </ac:spMkLst>
        </pc:spChg>
        <pc:spChg chg="add mod">
          <ac:chgData name="Arya Das" userId="f916618f-8671-4c9e-89fe-d2d42b37fb89" providerId="ADAL" clId="{BBC00648-3517-46BA-B36F-7C568167CD0D}" dt="2024-08-06T22:50:07.657" v="3819" actId="20577"/>
          <ac:spMkLst>
            <pc:docMk/>
            <pc:sldMk cId="140178502" sldId="257"/>
            <ac:spMk id="222" creationId="{80ACEE14-BD02-FE6B-AB69-976C0B30D770}"/>
          </ac:spMkLst>
        </pc:spChg>
        <pc:spChg chg="add mod">
          <ac:chgData name="Arya Das" userId="f916618f-8671-4c9e-89fe-d2d42b37fb89" providerId="ADAL" clId="{BBC00648-3517-46BA-B36F-7C568167CD0D}" dt="2024-08-06T22:53:54.196" v="3836" actId="1076"/>
          <ac:spMkLst>
            <pc:docMk/>
            <pc:sldMk cId="140178502" sldId="257"/>
            <ac:spMk id="223" creationId="{D82BF9D0-37E2-0E15-7C48-0A03830221EE}"/>
          </ac:spMkLst>
        </pc:spChg>
        <pc:spChg chg="del">
          <ac:chgData name="Arya Das" userId="f916618f-8671-4c9e-89fe-d2d42b37fb89" providerId="ADAL" clId="{BBC00648-3517-46BA-B36F-7C568167CD0D}" dt="2024-08-06T17:19:55.391" v="309" actId="478"/>
          <ac:spMkLst>
            <pc:docMk/>
            <pc:sldMk cId="140178502" sldId="257"/>
            <ac:spMk id="226" creationId="{27DAA46A-6874-22DF-B5DB-861A2713FB11}"/>
          </ac:spMkLst>
        </pc:spChg>
        <pc:spChg chg="del">
          <ac:chgData name="Arya Das" userId="f916618f-8671-4c9e-89fe-d2d42b37fb89" providerId="ADAL" clId="{BBC00648-3517-46BA-B36F-7C568167CD0D}" dt="2024-08-06T17:19:55.391" v="309" actId="478"/>
          <ac:spMkLst>
            <pc:docMk/>
            <pc:sldMk cId="140178502" sldId="257"/>
            <ac:spMk id="227" creationId="{ED4E6B6A-52B3-A8B5-D199-72FE2B07A9D2}"/>
          </ac:spMkLst>
        </pc:spChg>
        <pc:spChg chg="del">
          <ac:chgData name="Arya Das" userId="f916618f-8671-4c9e-89fe-d2d42b37fb89" providerId="ADAL" clId="{BBC00648-3517-46BA-B36F-7C568167CD0D}" dt="2024-08-06T17:19:55.391" v="309" actId="478"/>
          <ac:spMkLst>
            <pc:docMk/>
            <pc:sldMk cId="140178502" sldId="257"/>
            <ac:spMk id="228" creationId="{D79829D3-7C3F-5608-4720-A904F62D6BE9}"/>
          </ac:spMkLst>
        </pc:spChg>
        <pc:spChg chg="add mod">
          <ac:chgData name="Arya Das" userId="f916618f-8671-4c9e-89fe-d2d42b37fb89" providerId="ADAL" clId="{BBC00648-3517-46BA-B36F-7C568167CD0D}" dt="2024-08-06T23:19:17.979" v="4207" actId="1076"/>
          <ac:spMkLst>
            <pc:docMk/>
            <pc:sldMk cId="140178502" sldId="257"/>
            <ac:spMk id="233" creationId="{264F4EBE-DB2A-33CF-11B6-24C9695BAD28}"/>
          </ac:spMkLst>
        </pc:spChg>
        <pc:spChg chg="add mod">
          <ac:chgData name="Arya Das" userId="f916618f-8671-4c9e-89fe-d2d42b37fb89" providerId="ADAL" clId="{BBC00648-3517-46BA-B36F-7C568167CD0D}" dt="2024-08-06T23:19:04.053" v="4204" actId="1076"/>
          <ac:spMkLst>
            <pc:docMk/>
            <pc:sldMk cId="140178502" sldId="257"/>
            <ac:spMk id="237" creationId="{24D8A9DE-5B6C-951E-DF27-DAEFD722753C}"/>
          </ac:spMkLst>
        </pc:spChg>
        <pc:spChg chg="del">
          <ac:chgData name="Arya Das" userId="f916618f-8671-4c9e-89fe-d2d42b37fb89" providerId="ADAL" clId="{BBC00648-3517-46BA-B36F-7C568167CD0D}" dt="2024-08-06T17:19:55.391" v="309" actId="478"/>
          <ac:spMkLst>
            <pc:docMk/>
            <pc:sldMk cId="140178502" sldId="257"/>
            <ac:spMk id="271" creationId="{DD0D05AD-F63C-B3BC-6CF2-AA82659FCA8E}"/>
          </ac:spMkLst>
        </pc:spChg>
        <pc:spChg chg="del">
          <ac:chgData name="Arya Das" userId="f916618f-8671-4c9e-89fe-d2d42b37fb89" providerId="ADAL" clId="{BBC00648-3517-46BA-B36F-7C568167CD0D}" dt="2024-08-06T17:19:55.391" v="309" actId="478"/>
          <ac:spMkLst>
            <pc:docMk/>
            <pc:sldMk cId="140178502" sldId="257"/>
            <ac:spMk id="272" creationId="{6E756887-0D40-4E58-EDEC-946BCB4F426E}"/>
          </ac:spMkLst>
        </pc:spChg>
        <pc:spChg chg="del">
          <ac:chgData name="Arya Das" userId="f916618f-8671-4c9e-89fe-d2d42b37fb89" providerId="ADAL" clId="{BBC00648-3517-46BA-B36F-7C568167CD0D}" dt="2024-08-06T17:19:55.391" v="309" actId="478"/>
          <ac:spMkLst>
            <pc:docMk/>
            <pc:sldMk cId="140178502" sldId="257"/>
            <ac:spMk id="281" creationId="{84C39153-9EEB-189B-BA27-76A44A993674}"/>
          </ac:spMkLst>
        </pc:spChg>
        <pc:spChg chg="del mod">
          <ac:chgData name="Arya Das" userId="f916618f-8671-4c9e-89fe-d2d42b37fb89" providerId="ADAL" clId="{BBC00648-3517-46BA-B36F-7C568167CD0D}" dt="2024-08-06T21:48:42.306" v="2155" actId="478"/>
          <ac:spMkLst>
            <pc:docMk/>
            <pc:sldMk cId="140178502" sldId="257"/>
            <ac:spMk id="321" creationId="{BA59E943-8CDD-19E4-EDD6-F7AABA2AFCD2}"/>
          </ac:spMkLst>
        </pc:spChg>
        <pc:spChg chg="del mod">
          <ac:chgData name="Arya Das" userId="f916618f-8671-4c9e-89fe-d2d42b37fb89" providerId="ADAL" clId="{BBC00648-3517-46BA-B36F-7C568167CD0D}" dt="2024-08-06T21:48:42.306" v="2155" actId="478"/>
          <ac:spMkLst>
            <pc:docMk/>
            <pc:sldMk cId="140178502" sldId="257"/>
            <ac:spMk id="322" creationId="{36E43B62-960E-0688-F722-D00B8F07FA10}"/>
          </ac:spMkLst>
        </pc:spChg>
        <pc:spChg chg="del mod">
          <ac:chgData name="Arya Das" userId="f916618f-8671-4c9e-89fe-d2d42b37fb89" providerId="ADAL" clId="{BBC00648-3517-46BA-B36F-7C568167CD0D}" dt="2024-08-06T21:48:42.306" v="2155" actId="478"/>
          <ac:spMkLst>
            <pc:docMk/>
            <pc:sldMk cId="140178502" sldId="257"/>
            <ac:spMk id="324" creationId="{402C7E6B-8D6B-6FF7-E25F-6724C2E885A7}"/>
          </ac:spMkLst>
        </pc:spChg>
        <pc:spChg chg="del mod">
          <ac:chgData name="Arya Das" userId="f916618f-8671-4c9e-89fe-d2d42b37fb89" providerId="ADAL" clId="{BBC00648-3517-46BA-B36F-7C568167CD0D}" dt="2024-08-06T21:48:42.306" v="2155" actId="478"/>
          <ac:spMkLst>
            <pc:docMk/>
            <pc:sldMk cId="140178502" sldId="257"/>
            <ac:spMk id="337" creationId="{34356EEA-EEAC-886B-D7A3-90808BDAE7BC}"/>
          </ac:spMkLst>
        </pc:spChg>
        <pc:spChg chg="del mod">
          <ac:chgData name="Arya Das" userId="f916618f-8671-4c9e-89fe-d2d42b37fb89" providerId="ADAL" clId="{BBC00648-3517-46BA-B36F-7C568167CD0D}" dt="2024-08-06T21:48:42.306" v="2155" actId="478"/>
          <ac:spMkLst>
            <pc:docMk/>
            <pc:sldMk cId="140178502" sldId="257"/>
            <ac:spMk id="338" creationId="{ABC3DC56-CFA5-E274-A0CF-B95864AFA8FA}"/>
          </ac:spMkLst>
        </pc:spChg>
        <pc:spChg chg="del mod">
          <ac:chgData name="Arya Das" userId="f916618f-8671-4c9e-89fe-d2d42b37fb89" providerId="ADAL" clId="{BBC00648-3517-46BA-B36F-7C568167CD0D}" dt="2024-08-06T21:48:42.306" v="2155" actId="478"/>
          <ac:spMkLst>
            <pc:docMk/>
            <pc:sldMk cId="140178502" sldId="257"/>
            <ac:spMk id="339" creationId="{7F9D964B-5F3D-83E8-D7C9-622B9D81A317}"/>
          </ac:spMkLst>
        </pc:spChg>
        <pc:spChg chg="del mod">
          <ac:chgData name="Arya Das" userId="f916618f-8671-4c9e-89fe-d2d42b37fb89" providerId="ADAL" clId="{BBC00648-3517-46BA-B36F-7C568167CD0D}" dt="2024-08-06T21:48:42.306" v="2155" actId="478"/>
          <ac:spMkLst>
            <pc:docMk/>
            <pc:sldMk cId="140178502" sldId="257"/>
            <ac:spMk id="343" creationId="{2925B398-C926-F22C-7951-A1EE5974983E}"/>
          </ac:spMkLst>
        </pc:spChg>
        <pc:spChg chg="del mod">
          <ac:chgData name="Arya Das" userId="f916618f-8671-4c9e-89fe-d2d42b37fb89" providerId="ADAL" clId="{BBC00648-3517-46BA-B36F-7C568167CD0D}" dt="2024-08-06T21:48:42.306" v="2155" actId="478"/>
          <ac:spMkLst>
            <pc:docMk/>
            <pc:sldMk cId="140178502" sldId="257"/>
            <ac:spMk id="344" creationId="{2BDFC49C-6280-1E32-7B21-36AFDC49B8C3}"/>
          </ac:spMkLst>
        </pc:spChg>
        <pc:spChg chg="del mod">
          <ac:chgData name="Arya Das" userId="f916618f-8671-4c9e-89fe-d2d42b37fb89" providerId="ADAL" clId="{BBC00648-3517-46BA-B36F-7C568167CD0D}" dt="2024-08-06T21:48:42.306" v="2155" actId="478"/>
          <ac:spMkLst>
            <pc:docMk/>
            <pc:sldMk cId="140178502" sldId="257"/>
            <ac:spMk id="360" creationId="{4AE804BE-0CAB-30AD-5CD7-0DD6FA4AF3B8}"/>
          </ac:spMkLst>
        </pc:spChg>
        <pc:spChg chg="del mod">
          <ac:chgData name="Arya Das" userId="f916618f-8671-4c9e-89fe-d2d42b37fb89" providerId="ADAL" clId="{BBC00648-3517-46BA-B36F-7C568167CD0D}" dt="2024-08-06T21:48:42.306" v="2155" actId="478"/>
          <ac:spMkLst>
            <pc:docMk/>
            <pc:sldMk cId="140178502" sldId="257"/>
            <ac:spMk id="361" creationId="{EB5B2BC2-D437-0920-3CF8-49231B116FB1}"/>
          </ac:spMkLst>
        </pc:spChg>
        <pc:spChg chg="del mod">
          <ac:chgData name="Arya Das" userId="f916618f-8671-4c9e-89fe-d2d42b37fb89" providerId="ADAL" clId="{BBC00648-3517-46BA-B36F-7C568167CD0D}" dt="2024-08-06T21:48:42.306" v="2155" actId="478"/>
          <ac:spMkLst>
            <pc:docMk/>
            <pc:sldMk cId="140178502" sldId="257"/>
            <ac:spMk id="362" creationId="{E4669674-0F6C-ED35-5E8B-929198DE6A70}"/>
          </ac:spMkLst>
        </pc:spChg>
        <pc:spChg chg="del mod">
          <ac:chgData name="Arya Das" userId="f916618f-8671-4c9e-89fe-d2d42b37fb89" providerId="ADAL" clId="{BBC00648-3517-46BA-B36F-7C568167CD0D}" dt="2024-08-06T21:48:42.306" v="2155" actId="478"/>
          <ac:spMkLst>
            <pc:docMk/>
            <pc:sldMk cId="140178502" sldId="257"/>
            <ac:spMk id="363" creationId="{22AE4E90-5B5E-A4B1-62D8-AB152ECF8344}"/>
          </ac:spMkLst>
        </pc:spChg>
        <pc:spChg chg="add del mod">
          <ac:chgData name="Arya Das" userId="f916618f-8671-4c9e-89fe-d2d42b37fb89" providerId="ADAL" clId="{BBC00648-3517-46BA-B36F-7C568167CD0D}" dt="2024-08-06T17:18:17.641" v="289" actId="478"/>
          <ac:spMkLst>
            <pc:docMk/>
            <pc:sldMk cId="140178502" sldId="257"/>
            <ac:spMk id="455" creationId="{E93B1FFB-89B8-010D-D938-B367F19375FF}"/>
          </ac:spMkLst>
        </pc:spChg>
        <pc:spChg chg="add del mod">
          <ac:chgData name="Arya Das" userId="f916618f-8671-4c9e-89fe-d2d42b37fb89" providerId="ADAL" clId="{BBC00648-3517-46BA-B36F-7C568167CD0D}" dt="2024-08-06T17:18:17.641" v="289" actId="478"/>
          <ac:spMkLst>
            <pc:docMk/>
            <pc:sldMk cId="140178502" sldId="257"/>
            <ac:spMk id="456" creationId="{720D8755-0E80-CEB5-DA09-58424F3E915B}"/>
          </ac:spMkLst>
        </pc:spChg>
        <pc:spChg chg="add del mod">
          <ac:chgData name="Arya Das" userId="f916618f-8671-4c9e-89fe-d2d42b37fb89" providerId="ADAL" clId="{BBC00648-3517-46BA-B36F-7C568167CD0D}" dt="2024-08-06T17:18:09.342" v="288" actId="478"/>
          <ac:spMkLst>
            <pc:docMk/>
            <pc:sldMk cId="140178502" sldId="257"/>
            <ac:spMk id="457" creationId="{A4EC0B8E-F343-3CAF-DD75-FE44F45F3FD5}"/>
          </ac:spMkLst>
        </pc:spChg>
        <pc:spChg chg="add del mod">
          <ac:chgData name="Arya Das" userId="f916618f-8671-4c9e-89fe-d2d42b37fb89" providerId="ADAL" clId="{BBC00648-3517-46BA-B36F-7C568167CD0D}" dt="2024-08-06T17:18:17.641" v="289" actId="478"/>
          <ac:spMkLst>
            <pc:docMk/>
            <pc:sldMk cId="140178502" sldId="257"/>
            <ac:spMk id="458" creationId="{BE88C0C4-B729-2B3C-79A3-0B58045B86AC}"/>
          </ac:spMkLst>
        </pc:spChg>
        <pc:spChg chg="add del mod">
          <ac:chgData name="Arya Das" userId="f916618f-8671-4c9e-89fe-d2d42b37fb89" providerId="ADAL" clId="{BBC00648-3517-46BA-B36F-7C568167CD0D}" dt="2024-08-06T17:18:09.342" v="288" actId="478"/>
          <ac:spMkLst>
            <pc:docMk/>
            <pc:sldMk cId="140178502" sldId="257"/>
            <ac:spMk id="459" creationId="{4683EF6C-E994-027D-E2A2-80EB15B4136D}"/>
          </ac:spMkLst>
        </pc:spChg>
        <pc:spChg chg="add del mod">
          <ac:chgData name="Arya Das" userId="f916618f-8671-4c9e-89fe-d2d42b37fb89" providerId="ADAL" clId="{BBC00648-3517-46BA-B36F-7C568167CD0D}" dt="2024-08-06T17:18:17.641" v="289" actId="478"/>
          <ac:spMkLst>
            <pc:docMk/>
            <pc:sldMk cId="140178502" sldId="257"/>
            <ac:spMk id="460" creationId="{D563487D-FFD4-7701-8AB0-B45C63EA947F}"/>
          </ac:spMkLst>
        </pc:spChg>
        <pc:spChg chg="add mod">
          <ac:chgData name="Arya Das" userId="f916618f-8671-4c9e-89fe-d2d42b37fb89" providerId="ADAL" clId="{BBC00648-3517-46BA-B36F-7C568167CD0D}" dt="2024-08-06T17:16:37.039" v="241" actId="1076"/>
          <ac:spMkLst>
            <pc:docMk/>
            <pc:sldMk cId="140178502" sldId="257"/>
            <ac:spMk id="461" creationId="{528F5718-800A-EC6E-F453-47D384E44929}"/>
          </ac:spMkLst>
        </pc:spChg>
        <pc:spChg chg="add mod">
          <ac:chgData name="Arya Das" userId="f916618f-8671-4c9e-89fe-d2d42b37fb89" providerId="ADAL" clId="{BBC00648-3517-46BA-B36F-7C568167CD0D}" dt="2024-08-06T17:16:46.104" v="257" actId="20577"/>
          <ac:spMkLst>
            <pc:docMk/>
            <pc:sldMk cId="140178502" sldId="257"/>
            <ac:spMk id="462" creationId="{BFF9BD57-0653-DC53-3230-8B00D9A80A2B}"/>
          </ac:spMkLst>
        </pc:spChg>
        <pc:spChg chg="add mod">
          <ac:chgData name="Arya Das" userId="f916618f-8671-4c9e-89fe-d2d42b37fb89" providerId="ADAL" clId="{BBC00648-3517-46BA-B36F-7C568167CD0D}" dt="2024-08-06T20:26:54.625" v="489" actId="14100"/>
          <ac:spMkLst>
            <pc:docMk/>
            <pc:sldMk cId="140178502" sldId="257"/>
            <ac:spMk id="463" creationId="{A4DFF7C0-C913-F278-1C7D-E0F26ECF0136}"/>
          </ac:spMkLst>
        </pc:spChg>
        <pc:spChg chg="add del mod">
          <ac:chgData name="Arya Das" userId="f916618f-8671-4c9e-89fe-d2d42b37fb89" providerId="ADAL" clId="{BBC00648-3517-46BA-B36F-7C568167CD0D}" dt="2024-08-06T17:18:17.641" v="289" actId="478"/>
          <ac:spMkLst>
            <pc:docMk/>
            <pc:sldMk cId="140178502" sldId="257"/>
            <ac:spMk id="464" creationId="{8361289B-B62D-A362-9AF1-E5C68CAD2EDF}"/>
          </ac:spMkLst>
        </pc:spChg>
        <pc:spChg chg="add mod">
          <ac:chgData name="Arya Das" userId="f916618f-8671-4c9e-89fe-d2d42b37fb89" providerId="ADAL" clId="{BBC00648-3517-46BA-B36F-7C568167CD0D}" dt="2024-08-06T17:20:55.411" v="317" actId="1076"/>
          <ac:spMkLst>
            <pc:docMk/>
            <pc:sldMk cId="140178502" sldId="257"/>
            <ac:spMk id="466" creationId="{891E1E72-1E33-58C7-9BAE-9BB6C91B87B9}"/>
          </ac:spMkLst>
        </pc:spChg>
        <pc:spChg chg="add mod">
          <ac:chgData name="Arya Das" userId="f916618f-8671-4c9e-89fe-d2d42b37fb89" providerId="ADAL" clId="{BBC00648-3517-46BA-B36F-7C568167CD0D}" dt="2024-08-06T17:20:55.411" v="317" actId="1076"/>
          <ac:spMkLst>
            <pc:docMk/>
            <pc:sldMk cId="140178502" sldId="257"/>
            <ac:spMk id="467" creationId="{84435652-A303-7352-C761-B51E812D8D55}"/>
          </ac:spMkLst>
        </pc:spChg>
        <pc:spChg chg="add mod">
          <ac:chgData name="Arya Das" userId="f916618f-8671-4c9e-89fe-d2d42b37fb89" providerId="ADAL" clId="{BBC00648-3517-46BA-B36F-7C568167CD0D}" dt="2024-08-06T17:20:55.411" v="317" actId="1076"/>
          <ac:spMkLst>
            <pc:docMk/>
            <pc:sldMk cId="140178502" sldId="257"/>
            <ac:spMk id="468" creationId="{8F904CB7-A19C-3230-6E7D-3739C1144196}"/>
          </ac:spMkLst>
        </pc:spChg>
        <pc:spChg chg="add del mod">
          <ac:chgData name="Arya Das" userId="f916618f-8671-4c9e-89fe-d2d42b37fb89" providerId="ADAL" clId="{BBC00648-3517-46BA-B36F-7C568167CD0D}" dt="2024-08-06T22:55:00.230" v="3841" actId="478"/>
          <ac:spMkLst>
            <pc:docMk/>
            <pc:sldMk cId="140178502" sldId="257"/>
            <ac:spMk id="469" creationId="{B136173B-695C-948F-B5BD-8C86C2BFE46F}"/>
          </ac:spMkLst>
        </pc:spChg>
        <pc:spChg chg="add mod">
          <ac:chgData name="Arya Das" userId="f916618f-8671-4c9e-89fe-d2d42b37fb89" providerId="ADAL" clId="{BBC00648-3517-46BA-B36F-7C568167CD0D}" dt="2024-08-07T10:27:56.025" v="5143" actId="20577"/>
          <ac:spMkLst>
            <pc:docMk/>
            <pc:sldMk cId="140178502" sldId="257"/>
            <ac:spMk id="470" creationId="{DA305AE4-0003-1E9E-96CA-6FDAFC5633E0}"/>
          </ac:spMkLst>
        </pc:spChg>
        <pc:spChg chg="add del mod">
          <ac:chgData name="Arya Das" userId="f916618f-8671-4c9e-89fe-d2d42b37fb89" providerId="ADAL" clId="{BBC00648-3517-46BA-B36F-7C568167CD0D}" dt="2024-08-06T22:56:59.997" v="3973" actId="478"/>
          <ac:spMkLst>
            <pc:docMk/>
            <pc:sldMk cId="140178502" sldId="257"/>
            <ac:spMk id="471" creationId="{B2D416E4-DFB0-CE87-CA28-57DEA0E61280}"/>
          </ac:spMkLst>
        </pc:spChg>
        <pc:spChg chg="add mod">
          <ac:chgData name="Arya Das" userId="f916618f-8671-4c9e-89fe-d2d42b37fb89" providerId="ADAL" clId="{BBC00648-3517-46BA-B36F-7C568167CD0D}" dt="2024-08-06T17:23:50.634" v="355"/>
          <ac:spMkLst>
            <pc:docMk/>
            <pc:sldMk cId="140178502" sldId="257"/>
            <ac:spMk id="472" creationId="{08B660E8-7B0A-F51C-9355-86EC2DC5473F}"/>
          </ac:spMkLst>
        </pc:spChg>
        <pc:spChg chg="add mod">
          <ac:chgData name="Arya Das" userId="f916618f-8671-4c9e-89fe-d2d42b37fb89" providerId="ADAL" clId="{BBC00648-3517-46BA-B36F-7C568167CD0D}" dt="2024-08-06T17:23:50.634" v="355"/>
          <ac:spMkLst>
            <pc:docMk/>
            <pc:sldMk cId="140178502" sldId="257"/>
            <ac:spMk id="473" creationId="{0B32BC38-9F2D-8B07-610D-E25078B7CE06}"/>
          </ac:spMkLst>
        </pc:spChg>
        <pc:spChg chg="add mod">
          <ac:chgData name="Arya Das" userId="f916618f-8671-4c9e-89fe-d2d42b37fb89" providerId="ADAL" clId="{BBC00648-3517-46BA-B36F-7C568167CD0D}" dt="2024-08-06T17:23:50.634" v="355"/>
          <ac:spMkLst>
            <pc:docMk/>
            <pc:sldMk cId="140178502" sldId="257"/>
            <ac:spMk id="474" creationId="{371DF20D-68FB-D948-EF66-46E134BA9647}"/>
          </ac:spMkLst>
        </pc:spChg>
        <pc:spChg chg="add mod">
          <ac:chgData name="Arya Das" userId="f916618f-8671-4c9e-89fe-d2d42b37fb89" providerId="ADAL" clId="{BBC00648-3517-46BA-B36F-7C568167CD0D}" dt="2024-08-06T17:23:50.634" v="355"/>
          <ac:spMkLst>
            <pc:docMk/>
            <pc:sldMk cId="140178502" sldId="257"/>
            <ac:spMk id="475" creationId="{82D7CD83-0D98-7BD8-7D22-5E5EC4D3706E}"/>
          </ac:spMkLst>
        </pc:spChg>
        <pc:spChg chg="add mod">
          <ac:chgData name="Arya Das" userId="f916618f-8671-4c9e-89fe-d2d42b37fb89" providerId="ADAL" clId="{BBC00648-3517-46BA-B36F-7C568167CD0D}" dt="2024-08-06T20:26:50.381" v="488" actId="1076"/>
          <ac:spMkLst>
            <pc:docMk/>
            <pc:sldMk cId="140178502" sldId="257"/>
            <ac:spMk id="477" creationId="{CF92D475-B4AB-C8A7-017C-FA92AB9A6C2F}"/>
          </ac:spMkLst>
        </pc:spChg>
        <pc:spChg chg="add mod">
          <ac:chgData name="Arya Das" userId="f916618f-8671-4c9e-89fe-d2d42b37fb89" providerId="ADAL" clId="{BBC00648-3517-46BA-B36F-7C568167CD0D}" dt="2024-08-06T20:26:50.381" v="488" actId="1076"/>
          <ac:spMkLst>
            <pc:docMk/>
            <pc:sldMk cId="140178502" sldId="257"/>
            <ac:spMk id="478" creationId="{3B0DB048-EE29-95FF-7ED8-03303DD98DAF}"/>
          </ac:spMkLst>
        </pc:spChg>
        <pc:spChg chg="add mod">
          <ac:chgData name="Arya Das" userId="f916618f-8671-4c9e-89fe-d2d42b37fb89" providerId="ADAL" clId="{BBC00648-3517-46BA-B36F-7C568167CD0D}" dt="2024-08-06T20:26:50.381" v="488" actId="1076"/>
          <ac:spMkLst>
            <pc:docMk/>
            <pc:sldMk cId="140178502" sldId="257"/>
            <ac:spMk id="479" creationId="{8244F301-6B0D-FB83-0331-AB47F7954DBB}"/>
          </ac:spMkLst>
        </pc:spChg>
        <pc:spChg chg="add mod">
          <ac:chgData name="Arya Das" userId="f916618f-8671-4c9e-89fe-d2d42b37fb89" providerId="ADAL" clId="{BBC00648-3517-46BA-B36F-7C568167CD0D}" dt="2024-08-06T22:53:40.961" v="3835" actId="1076"/>
          <ac:spMkLst>
            <pc:docMk/>
            <pc:sldMk cId="140178502" sldId="257"/>
            <ac:spMk id="480" creationId="{648CFA83-0942-3DF9-A134-8641F6135584}"/>
          </ac:spMkLst>
        </pc:spChg>
        <pc:spChg chg="add mod">
          <ac:chgData name="Arya Das" userId="f916618f-8671-4c9e-89fe-d2d42b37fb89" providerId="ADAL" clId="{BBC00648-3517-46BA-B36F-7C568167CD0D}" dt="2024-08-06T22:07:30.107" v="2645" actId="20577"/>
          <ac:spMkLst>
            <pc:docMk/>
            <pc:sldMk cId="140178502" sldId="257"/>
            <ac:spMk id="483" creationId="{6CA19CB3-A499-5693-7C17-E03A3A6CB1A2}"/>
          </ac:spMkLst>
        </pc:spChg>
        <pc:spChg chg="add mod">
          <ac:chgData name="Arya Das" userId="f916618f-8671-4c9e-89fe-d2d42b37fb89" providerId="ADAL" clId="{BBC00648-3517-46BA-B36F-7C568167CD0D}" dt="2024-08-06T20:39:56.552" v="900" actId="1076"/>
          <ac:spMkLst>
            <pc:docMk/>
            <pc:sldMk cId="140178502" sldId="257"/>
            <ac:spMk id="486" creationId="{0109772E-ABF3-4EE4-4C48-633B27824C8D}"/>
          </ac:spMkLst>
        </pc:spChg>
        <pc:spChg chg="add del mod">
          <ac:chgData name="Arya Das" userId="f916618f-8671-4c9e-89fe-d2d42b37fb89" providerId="ADAL" clId="{BBC00648-3517-46BA-B36F-7C568167CD0D}" dt="2024-08-06T20:38:50.484" v="889"/>
          <ac:spMkLst>
            <pc:docMk/>
            <pc:sldMk cId="140178502" sldId="257"/>
            <ac:spMk id="487" creationId="{FC085148-CCAC-99ED-612D-9EA9067D4D85}"/>
          </ac:spMkLst>
        </pc:spChg>
        <pc:spChg chg="add mod">
          <ac:chgData name="Arya Das" userId="f916618f-8671-4c9e-89fe-d2d42b37fb89" providerId="ADAL" clId="{BBC00648-3517-46BA-B36F-7C568167CD0D}" dt="2024-08-06T20:40:11.417" v="902" actId="1076"/>
          <ac:spMkLst>
            <pc:docMk/>
            <pc:sldMk cId="140178502" sldId="257"/>
            <ac:spMk id="488" creationId="{77AE8C95-D83B-D0AC-575C-188767D0D402}"/>
          </ac:spMkLst>
        </pc:spChg>
        <pc:spChg chg="add mod">
          <ac:chgData name="Arya Das" userId="f916618f-8671-4c9e-89fe-d2d42b37fb89" providerId="ADAL" clId="{BBC00648-3517-46BA-B36F-7C568167CD0D}" dt="2024-08-06T20:40:11.417" v="902" actId="1076"/>
          <ac:spMkLst>
            <pc:docMk/>
            <pc:sldMk cId="140178502" sldId="257"/>
            <ac:spMk id="489" creationId="{F531205C-76C0-4450-5D39-4349C65C74FF}"/>
          </ac:spMkLst>
        </pc:spChg>
        <pc:spChg chg="add mod">
          <ac:chgData name="Arya Das" userId="f916618f-8671-4c9e-89fe-d2d42b37fb89" providerId="ADAL" clId="{BBC00648-3517-46BA-B36F-7C568167CD0D}" dt="2024-08-06T20:40:14.703" v="903" actId="14100"/>
          <ac:spMkLst>
            <pc:docMk/>
            <pc:sldMk cId="140178502" sldId="257"/>
            <ac:spMk id="490" creationId="{12D1FFA8-1C6F-0664-25EF-82B80430F4E4}"/>
          </ac:spMkLst>
        </pc:spChg>
        <pc:spChg chg="add del mod">
          <ac:chgData name="Arya Das" userId="f916618f-8671-4c9e-89fe-d2d42b37fb89" providerId="ADAL" clId="{BBC00648-3517-46BA-B36F-7C568167CD0D}" dt="2024-08-06T20:37:50.434" v="870" actId="478"/>
          <ac:spMkLst>
            <pc:docMk/>
            <pc:sldMk cId="140178502" sldId="257"/>
            <ac:spMk id="492" creationId="{8EC72CC6-7BDF-3A92-654E-303514D98BB8}"/>
          </ac:spMkLst>
        </pc:spChg>
        <pc:spChg chg="add mod">
          <ac:chgData name="Arya Das" userId="f916618f-8671-4c9e-89fe-d2d42b37fb89" providerId="ADAL" clId="{BBC00648-3517-46BA-B36F-7C568167CD0D}" dt="2024-08-06T22:07:08.818" v="2622" actId="20577"/>
          <ac:spMkLst>
            <pc:docMk/>
            <pc:sldMk cId="140178502" sldId="257"/>
            <ac:spMk id="495" creationId="{EEDB2183-4425-3ABB-DB8B-783BC5715C66}"/>
          </ac:spMkLst>
        </pc:spChg>
        <pc:spChg chg="del mod">
          <ac:chgData name="Arya Das" userId="f916618f-8671-4c9e-89fe-d2d42b37fb89" providerId="ADAL" clId="{BBC00648-3517-46BA-B36F-7C568167CD0D}" dt="2024-08-06T21:34:50.187" v="1244" actId="478"/>
          <ac:spMkLst>
            <pc:docMk/>
            <pc:sldMk cId="140178502" sldId="257"/>
            <ac:spMk id="497" creationId="{73B069B0-A26D-8F3B-583E-523B8134BB74}"/>
          </ac:spMkLst>
        </pc:spChg>
        <pc:spChg chg="add mod">
          <ac:chgData name="Arya Das" userId="f916618f-8671-4c9e-89fe-d2d42b37fb89" providerId="ADAL" clId="{BBC00648-3517-46BA-B36F-7C568167CD0D}" dt="2024-08-06T22:12:39.247" v="3159" actId="1076"/>
          <ac:spMkLst>
            <pc:docMk/>
            <pc:sldMk cId="140178502" sldId="257"/>
            <ac:spMk id="502" creationId="{C77AF8EF-0C91-278A-8248-1525E4E9E77D}"/>
          </ac:spMkLst>
        </pc:spChg>
        <pc:spChg chg="add mod">
          <ac:chgData name="Arya Das" userId="f916618f-8671-4c9e-89fe-d2d42b37fb89" providerId="ADAL" clId="{BBC00648-3517-46BA-B36F-7C568167CD0D}" dt="2024-08-06T22:13:06.887" v="3166" actId="1076"/>
          <ac:spMkLst>
            <pc:docMk/>
            <pc:sldMk cId="140178502" sldId="257"/>
            <ac:spMk id="503" creationId="{3B1D77CC-E390-B1B5-0499-11D0F5F595FB}"/>
          </ac:spMkLst>
        </pc:spChg>
        <pc:spChg chg="add mod">
          <ac:chgData name="Arya Das" userId="f916618f-8671-4c9e-89fe-d2d42b37fb89" providerId="ADAL" clId="{BBC00648-3517-46BA-B36F-7C568167CD0D}" dt="2024-08-06T22:12:50.015" v="3162" actId="1076"/>
          <ac:spMkLst>
            <pc:docMk/>
            <pc:sldMk cId="140178502" sldId="257"/>
            <ac:spMk id="506" creationId="{6D76C935-1ABA-8452-D5F4-AF17FF149A58}"/>
          </ac:spMkLst>
        </pc:spChg>
        <pc:spChg chg="mod">
          <ac:chgData name="Arya Das" userId="f916618f-8671-4c9e-89fe-d2d42b37fb89" providerId="ADAL" clId="{BBC00648-3517-46BA-B36F-7C568167CD0D}" dt="2024-08-06T21:51:30.192" v="2179"/>
          <ac:spMkLst>
            <pc:docMk/>
            <pc:sldMk cId="140178502" sldId="257"/>
            <ac:spMk id="512" creationId="{CF364499-281A-4957-1E7B-9CA91E85C5E7}"/>
          </ac:spMkLst>
        </pc:spChg>
        <pc:spChg chg="mod">
          <ac:chgData name="Arya Das" userId="f916618f-8671-4c9e-89fe-d2d42b37fb89" providerId="ADAL" clId="{BBC00648-3517-46BA-B36F-7C568167CD0D}" dt="2024-08-06T21:51:30.192" v="2179"/>
          <ac:spMkLst>
            <pc:docMk/>
            <pc:sldMk cId="140178502" sldId="257"/>
            <ac:spMk id="513" creationId="{BE44B96F-2518-2366-5F45-9D3772A34568}"/>
          </ac:spMkLst>
        </pc:spChg>
        <pc:spChg chg="mod">
          <ac:chgData name="Arya Das" userId="f916618f-8671-4c9e-89fe-d2d42b37fb89" providerId="ADAL" clId="{BBC00648-3517-46BA-B36F-7C568167CD0D}" dt="2024-08-06T21:51:30.192" v="2179"/>
          <ac:spMkLst>
            <pc:docMk/>
            <pc:sldMk cId="140178502" sldId="257"/>
            <ac:spMk id="514" creationId="{E91319C4-0B99-4D7C-3983-EB07B7343290}"/>
          </ac:spMkLst>
        </pc:spChg>
        <pc:spChg chg="mod">
          <ac:chgData name="Arya Das" userId="f916618f-8671-4c9e-89fe-d2d42b37fb89" providerId="ADAL" clId="{BBC00648-3517-46BA-B36F-7C568167CD0D}" dt="2024-08-06T21:51:30.192" v="2179"/>
          <ac:spMkLst>
            <pc:docMk/>
            <pc:sldMk cId="140178502" sldId="257"/>
            <ac:spMk id="515" creationId="{254B4073-77BA-F5CF-E4BA-E30B0BA77E4D}"/>
          </ac:spMkLst>
        </pc:spChg>
        <pc:spChg chg="mod">
          <ac:chgData name="Arya Das" userId="f916618f-8671-4c9e-89fe-d2d42b37fb89" providerId="ADAL" clId="{BBC00648-3517-46BA-B36F-7C568167CD0D}" dt="2024-08-06T21:51:30.192" v="2179"/>
          <ac:spMkLst>
            <pc:docMk/>
            <pc:sldMk cId="140178502" sldId="257"/>
            <ac:spMk id="516" creationId="{E6500CAF-0B61-BBE4-1904-78DEA50AF8FB}"/>
          </ac:spMkLst>
        </pc:spChg>
        <pc:spChg chg="mod">
          <ac:chgData name="Arya Das" userId="f916618f-8671-4c9e-89fe-d2d42b37fb89" providerId="ADAL" clId="{BBC00648-3517-46BA-B36F-7C568167CD0D}" dt="2024-08-06T21:51:30.192" v="2179"/>
          <ac:spMkLst>
            <pc:docMk/>
            <pc:sldMk cId="140178502" sldId="257"/>
            <ac:spMk id="517" creationId="{495AB39B-D57A-8698-7E48-A1B14B7D8383}"/>
          </ac:spMkLst>
        </pc:spChg>
        <pc:spChg chg="mod">
          <ac:chgData name="Arya Das" userId="f916618f-8671-4c9e-89fe-d2d42b37fb89" providerId="ADAL" clId="{BBC00648-3517-46BA-B36F-7C568167CD0D}" dt="2024-08-06T21:51:30.192" v="2179"/>
          <ac:spMkLst>
            <pc:docMk/>
            <pc:sldMk cId="140178502" sldId="257"/>
            <ac:spMk id="519" creationId="{ADAE80A1-7FC4-16EE-EF1F-0AB7DFDE4C19}"/>
          </ac:spMkLst>
        </pc:spChg>
        <pc:spChg chg="mod">
          <ac:chgData name="Arya Das" userId="f916618f-8671-4c9e-89fe-d2d42b37fb89" providerId="ADAL" clId="{BBC00648-3517-46BA-B36F-7C568167CD0D}" dt="2024-08-06T21:52:15.195" v="2187" actId="1076"/>
          <ac:spMkLst>
            <pc:docMk/>
            <pc:sldMk cId="140178502" sldId="257"/>
            <ac:spMk id="521" creationId="{D8CBF2B6-2C07-9228-B732-0BE325BB4E3E}"/>
          </ac:spMkLst>
        </pc:spChg>
        <pc:spChg chg="mod">
          <ac:chgData name="Arya Das" userId="f916618f-8671-4c9e-89fe-d2d42b37fb89" providerId="ADAL" clId="{BBC00648-3517-46BA-B36F-7C568167CD0D}" dt="2024-08-06T21:52:00.357" v="2182"/>
          <ac:spMkLst>
            <pc:docMk/>
            <pc:sldMk cId="140178502" sldId="257"/>
            <ac:spMk id="522" creationId="{17FD0A89-A2A9-C1F3-E540-407C3B3CA3D4}"/>
          </ac:spMkLst>
        </pc:spChg>
        <pc:spChg chg="mod">
          <ac:chgData name="Arya Das" userId="f916618f-8671-4c9e-89fe-d2d42b37fb89" providerId="ADAL" clId="{BBC00648-3517-46BA-B36F-7C568167CD0D}" dt="2024-08-06T21:52:00.357" v="2182"/>
          <ac:spMkLst>
            <pc:docMk/>
            <pc:sldMk cId="140178502" sldId="257"/>
            <ac:spMk id="523" creationId="{992C9C37-90A8-D176-FF3C-377D29DA7E61}"/>
          </ac:spMkLst>
        </pc:spChg>
        <pc:spChg chg="mod">
          <ac:chgData name="Arya Das" userId="f916618f-8671-4c9e-89fe-d2d42b37fb89" providerId="ADAL" clId="{BBC00648-3517-46BA-B36F-7C568167CD0D}" dt="2024-08-06T21:52:00.357" v="2182"/>
          <ac:spMkLst>
            <pc:docMk/>
            <pc:sldMk cId="140178502" sldId="257"/>
            <ac:spMk id="524" creationId="{C0DAB50D-77C5-AD77-8E5B-0C5B4C1F92EB}"/>
          </ac:spMkLst>
        </pc:spChg>
        <pc:spChg chg="mod">
          <ac:chgData name="Arya Das" userId="f916618f-8671-4c9e-89fe-d2d42b37fb89" providerId="ADAL" clId="{BBC00648-3517-46BA-B36F-7C568167CD0D}" dt="2024-08-06T21:52:00.357" v="2182"/>
          <ac:spMkLst>
            <pc:docMk/>
            <pc:sldMk cId="140178502" sldId="257"/>
            <ac:spMk id="525" creationId="{84BB466C-D180-2670-5456-BE31C9F0FDB5}"/>
          </ac:spMkLst>
        </pc:spChg>
        <pc:spChg chg="mod">
          <ac:chgData name="Arya Das" userId="f916618f-8671-4c9e-89fe-d2d42b37fb89" providerId="ADAL" clId="{BBC00648-3517-46BA-B36F-7C568167CD0D}" dt="2024-08-06T21:52:00.357" v="2182"/>
          <ac:spMkLst>
            <pc:docMk/>
            <pc:sldMk cId="140178502" sldId="257"/>
            <ac:spMk id="532" creationId="{91B67A2B-2898-C111-EC45-E2665AB52072}"/>
          </ac:spMkLst>
        </pc:spChg>
        <pc:spChg chg="add">
          <ac:chgData name="Arya Das" userId="f916618f-8671-4c9e-89fe-d2d42b37fb89" providerId="ADAL" clId="{BBC00648-3517-46BA-B36F-7C568167CD0D}" dt="2024-08-06T21:53:57.314" v="2190"/>
          <ac:spMkLst>
            <pc:docMk/>
            <pc:sldMk cId="140178502" sldId="257"/>
            <ac:spMk id="533" creationId="{802805F1-2D4B-D786-D296-F610C499102B}"/>
          </ac:spMkLst>
        </pc:spChg>
        <pc:spChg chg="add mod">
          <ac:chgData name="Arya Das" userId="f916618f-8671-4c9e-89fe-d2d42b37fb89" providerId="ADAL" clId="{BBC00648-3517-46BA-B36F-7C568167CD0D}" dt="2024-08-06T22:02:12.984" v="2575" actId="14100"/>
          <ac:spMkLst>
            <pc:docMk/>
            <pc:sldMk cId="140178502" sldId="257"/>
            <ac:spMk id="536" creationId="{62D414F1-C90A-D2C0-F891-A710E6E89934}"/>
          </ac:spMkLst>
        </pc:spChg>
        <pc:spChg chg="add mod">
          <ac:chgData name="Arya Das" userId="f916618f-8671-4c9e-89fe-d2d42b37fb89" providerId="ADAL" clId="{BBC00648-3517-46BA-B36F-7C568167CD0D}" dt="2024-08-06T22:02:09.045" v="2574" actId="1076"/>
          <ac:spMkLst>
            <pc:docMk/>
            <pc:sldMk cId="140178502" sldId="257"/>
            <ac:spMk id="537" creationId="{C043D050-DE2C-37B5-3847-8E7B55152A9B}"/>
          </ac:spMkLst>
        </pc:spChg>
        <pc:spChg chg="add mod">
          <ac:chgData name="Arya Das" userId="f916618f-8671-4c9e-89fe-d2d42b37fb89" providerId="ADAL" clId="{BBC00648-3517-46BA-B36F-7C568167CD0D}" dt="2024-08-06T22:02:09.045" v="2574" actId="1076"/>
          <ac:spMkLst>
            <pc:docMk/>
            <pc:sldMk cId="140178502" sldId="257"/>
            <ac:spMk id="538" creationId="{8D5DE039-D0AC-2029-2AD5-B56486E5F11E}"/>
          </ac:spMkLst>
        </pc:spChg>
        <pc:spChg chg="add mod">
          <ac:chgData name="Arya Das" userId="f916618f-8671-4c9e-89fe-d2d42b37fb89" providerId="ADAL" clId="{BBC00648-3517-46BA-B36F-7C568167CD0D}" dt="2024-08-06T22:02:37.342" v="2585" actId="20577"/>
          <ac:spMkLst>
            <pc:docMk/>
            <pc:sldMk cId="140178502" sldId="257"/>
            <ac:spMk id="541" creationId="{08730121-FC81-1204-2EA2-C22ECFAA34E6}"/>
          </ac:spMkLst>
        </pc:spChg>
        <pc:spChg chg="add mod">
          <ac:chgData name="Arya Das" userId="f916618f-8671-4c9e-89fe-d2d42b37fb89" providerId="ADAL" clId="{BBC00648-3517-46BA-B36F-7C568167CD0D}" dt="2024-08-06T22:14:52.415" v="3207" actId="1076"/>
          <ac:spMkLst>
            <pc:docMk/>
            <pc:sldMk cId="140178502" sldId="257"/>
            <ac:spMk id="544" creationId="{70DF237E-2DFE-B5AC-4E19-E85A7C044BCF}"/>
          </ac:spMkLst>
        </pc:spChg>
        <pc:spChg chg="add mod">
          <ac:chgData name="Arya Das" userId="f916618f-8671-4c9e-89fe-d2d42b37fb89" providerId="ADAL" clId="{BBC00648-3517-46BA-B36F-7C568167CD0D}" dt="2024-08-06T22:14:52.415" v="3207" actId="1076"/>
          <ac:spMkLst>
            <pc:docMk/>
            <pc:sldMk cId="140178502" sldId="257"/>
            <ac:spMk id="545" creationId="{84947B37-70F2-C923-9CDC-64EECC980C7A}"/>
          </ac:spMkLst>
        </pc:spChg>
        <pc:spChg chg="add mod">
          <ac:chgData name="Arya Das" userId="f916618f-8671-4c9e-89fe-d2d42b37fb89" providerId="ADAL" clId="{BBC00648-3517-46BA-B36F-7C568167CD0D}" dt="2024-08-06T22:36:57.142" v="3513" actId="1076"/>
          <ac:spMkLst>
            <pc:docMk/>
            <pc:sldMk cId="140178502" sldId="257"/>
            <ac:spMk id="546" creationId="{6AA06202-8F2A-0C6C-007D-D1F5FE91BAA5}"/>
          </ac:spMkLst>
        </pc:spChg>
        <pc:spChg chg="add mod">
          <ac:chgData name="Arya Das" userId="f916618f-8671-4c9e-89fe-d2d42b37fb89" providerId="ADAL" clId="{BBC00648-3517-46BA-B36F-7C568167CD0D}" dt="2024-08-06T22:26:04.494" v="3341" actId="1076"/>
          <ac:spMkLst>
            <pc:docMk/>
            <pc:sldMk cId="140178502" sldId="257"/>
            <ac:spMk id="547" creationId="{94C6B5C3-1326-4AEB-0071-F7C9A0ADD0B4}"/>
          </ac:spMkLst>
        </pc:spChg>
        <pc:spChg chg="add mod">
          <ac:chgData name="Arya Das" userId="f916618f-8671-4c9e-89fe-d2d42b37fb89" providerId="ADAL" clId="{BBC00648-3517-46BA-B36F-7C568167CD0D}" dt="2024-08-06T22:12:08.969" v="3157" actId="20577"/>
          <ac:spMkLst>
            <pc:docMk/>
            <pc:sldMk cId="140178502" sldId="257"/>
            <ac:spMk id="548" creationId="{1EA4955A-DB68-9661-5822-53E62AD81AFC}"/>
          </ac:spMkLst>
        </pc:spChg>
        <pc:spChg chg="add mod">
          <ac:chgData name="Arya Das" userId="f916618f-8671-4c9e-89fe-d2d42b37fb89" providerId="ADAL" clId="{BBC00648-3517-46BA-B36F-7C568167CD0D}" dt="2024-08-06T22:14:32.056" v="3204" actId="1076"/>
          <ac:spMkLst>
            <pc:docMk/>
            <pc:sldMk cId="140178502" sldId="257"/>
            <ac:spMk id="553" creationId="{DF2A532C-40B0-AA69-3CA1-06E8F6E3D600}"/>
          </ac:spMkLst>
        </pc:spChg>
        <pc:spChg chg="add del mod">
          <ac:chgData name="Arya Das" userId="f916618f-8671-4c9e-89fe-d2d42b37fb89" providerId="ADAL" clId="{BBC00648-3517-46BA-B36F-7C568167CD0D}" dt="2024-08-06T22:31:07.873" v="3345" actId="478"/>
          <ac:spMkLst>
            <pc:docMk/>
            <pc:sldMk cId="140178502" sldId="257"/>
            <ac:spMk id="554" creationId="{70F143A7-51A2-03DE-1973-A976CFD974A9}"/>
          </ac:spMkLst>
        </pc:spChg>
        <pc:spChg chg="add del mod">
          <ac:chgData name="Arya Das" userId="f916618f-8671-4c9e-89fe-d2d42b37fb89" providerId="ADAL" clId="{BBC00648-3517-46BA-B36F-7C568167CD0D}" dt="2024-08-06T22:31:07.873" v="3345" actId="478"/>
          <ac:spMkLst>
            <pc:docMk/>
            <pc:sldMk cId="140178502" sldId="257"/>
            <ac:spMk id="555" creationId="{80D4AB46-07B0-FD56-B9CE-93AFD66F44A5}"/>
          </ac:spMkLst>
        </pc:spChg>
        <pc:spChg chg="add del mod">
          <ac:chgData name="Arya Das" userId="f916618f-8671-4c9e-89fe-d2d42b37fb89" providerId="ADAL" clId="{BBC00648-3517-46BA-B36F-7C568167CD0D}" dt="2024-08-06T22:31:07.873" v="3345" actId="478"/>
          <ac:spMkLst>
            <pc:docMk/>
            <pc:sldMk cId="140178502" sldId="257"/>
            <ac:spMk id="556" creationId="{70F143A7-51A2-03DE-1973-A976CFD974A9}"/>
          </ac:spMkLst>
        </pc:spChg>
        <pc:spChg chg="add del mod">
          <ac:chgData name="Arya Das" userId="f916618f-8671-4c9e-89fe-d2d42b37fb89" providerId="ADAL" clId="{BBC00648-3517-46BA-B36F-7C568167CD0D}" dt="2024-08-06T22:31:07.873" v="3345" actId="478"/>
          <ac:spMkLst>
            <pc:docMk/>
            <pc:sldMk cId="140178502" sldId="257"/>
            <ac:spMk id="557" creationId="{82B6B42E-3CB3-AD8E-5645-2D214712A39F}"/>
          </ac:spMkLst>
        </pc:spChg>
        <pc:spChg chg="add del mod">
          <ac:chgData name="Arya Das" userId="f916618f-8671-4c9e-89fe-d2d42b37fb89" providerId="ADAL" clId="{BBC00648-3517-46BA-B36F-7C568167CD0D}" dt="2024-08-06T22:31:07.873" v="3345" actId="478"/>
          <ac:spMkLst>
            <pc:docMk/>
            <pc:sldMk cId="140178502" sldId="257"/>
            <ac:spMk id="558" creationId="{7797B73C-457F-5215-A1C7-F92430CE3DA5}"/>
          </ac:spMkLst>
        </pc:spChg>
        <pc:spChg chg="add del mod">
          <ac:chgData name="Arya Das" userId="f916618f-8671-4c9e-89fe-d2d42b37fb89" providerId="ADAL" clId="{BBC00648-3517-46BA-B36F-7C568167CD0D}" dt="2024-08-06T22:31:07.873" v="3345" actId="478"/>
          <ac:spMkLst>
            <pc:docMk/>
            <pc:sldMk cId="140178502" sldId="257"/>
            <ac:spMk id="559" creationId="{BCF22F7C-E6C2-48E8-D4AB-FB62E205234D}"/>
          </ac:spMkLst>
        </pc:spChg>
        <pc:spChg chg="add del mod">
          <ac:chgData name="Arya Das" userId="f916618f-8671-4c9e-89fe-d2d42b37fb89" providerId="ADAL" clId="{BBC00648-3517-46BA-B36F-7C568167CD0D}" dt="2024-08-06T22:31:07.873" v="3345" actId="478"/>
          <ac:spMkLst>
            <pc:docMk/>
            <pc:sldMk cId="140178502" sldId="257"/>
            <ac:spMk id="560" creationId="{30028622-30CC-D9BE-005B-B92318886A1A}"/>
          </ac:spMkLst>
        </pc:spChg>
        <pc:spChg chg="add del mod">
          <ac:chgData name="Arya Das" userId="f916618f-8671-4c9e-89fe-d2d42b37fb89" providerId="ADAL" clId="{BBC00648-3517-46BA-B36F-7C568167CD0D}" dt="2024-08-06T22:31:07.873" v="3345" actId="478"/>
          <ac:spMkLst>
            <pc:docMk/>
            <pc:sldMk cId="140178502" sldId="257"/>
            <ac:spMk id="561" creationId="{7EEAEEA8-2EF6-7608-6564-D61C08637DA8}"/>
          </ac:spMkLst>
        </pc:spChg>
        <pc:spChg chg="del mod">
          <ac:chgData name="Arya Das" userId="f916618f-8671-4c9e-89fe-d2d42b37fb89" providerId="ADAL" clId="{BBC00648-3517-46BA-B36F-7C568167CD0D}" dt="2024-08-06T21:34:50.187" v="1244" actId="478"/>
          <ac:spMkLst>
            <pc:docMk/>
            <pc:sldMk cId="140178502" sldId="257"/>
            <ac:spMk id="562" creationId="{5BDF48E7-C800-4697-600F-E8753F082C2F}"/>
          </ac:spMkLst>
        </pc:spChg>
        <pc:grpChg chg="mod">
          <ac:chgData name="Arya Das" userId="f916618f-8671-4c9e-89fe-d2d42b37fb89" providerId="ADAL" clId="{BBC00648-3517-46BA-B36F-7C568167CD0D}" dt="2024-08-07T10:26:46.102" v="5126" actId="1076"/>
          <ac:grpSpMkLst>
            <pc:docMk/>
            <pc:sldMk cId="140178502" sldId="257"/>
            <ac:grpSpMk id="7" creationId="{DD5141A4-4638-49B5-FAC4-7A8F48EA99A1}"/>
          </ac:grpSpMkLst>
        </pc:grpChg>
        <pc:grpChg chg="add del mod">
          <ac:chgData name="Arya Das" userId="f916618f-8671-4c9e-89fe-d2d42b37fb89" providerId="ADAL" clId="{BBC00648-3517-46BA-B36F-7C568167CD0D}" dt="2024-08-06T21:54:42.286" v="2197" actId="478"/>
          <ac:grpSpMkLst>
            <pc:docMk/>
            <pc:sldMk cId="140178502" sldId="257"/>
            <ac:grpSpMk id="113" creationId="{8B7B5C1E-4D69-617D-5187-78E2190C5EB9}"/>
          </ac:grpSpMkLst>
        </pc:grpChg>
        <pc:grpChg chg="mod">
          <ac:chgData name="Arya Das" userId="f916618f-8671-4c9e-89fe-d2d42b37fb89" providerId="ADAL" clId="{BBC00648-3517-46BA-B36F-7C568167CD0D}" dt="2024-08-06T21:51:30.192" v="2179"/>
          <ac:grpSpMkLst>
            <pc:docMk/>
            <pc:sldMk cId="140178502" sldId="257"/>
            <ac:grpSpMk id="116" creationId="{8FEDAE2E-85B7-0771-7E06-B7153B1FBC6E}"/>
          </ac:grpSpMkLst>
        </pc:grpChg>
        <pc:grpChg chg="add mod">
          <ac:chgData name="Arya Das" userId="f916618f-8671-4c9e-89fe-d2d42b37fb89" providerId="ADAL" clId="{BBC00648-3517-46BA-B36F-7C568167CD0D}" dt="2024-08-06T22:53:54.196" v="3836" actId="1076"/>
          <ac:grpSpMkLst>
            <pc:docMk/>
            <pc:sldMk cId="140178502" sldId="257"/>
            <ac:grpSpMk id="155" creationId="{9E5535D8-D648-9EE1-F43F-D2A32A777CD7}"/>
          </ac:grpSpMkLst>
        </pc:grpChg>
        <pc:grpChg chg="add mod">
          <ac:chgData name="Arya Das" userId="f916618f-8671-4c9e-89fe-d2d42b37fb89" providerId="ADAL" clId="{BBC00648-3517-46BA-B36F-7C568167CD0D}" dt="2024-08-06T22:53:54.196" v="3836" actId="1076"/>
          <ac:grpSpMkLst>
            <pc:docMk/>
            <pc:sldMk cId="140178502" sldId="257"/>
            <ac:grpSpMk id="159" creationId="{B099EB81-42CB-529B-3F2A-00D0D264A2C3}"/>
          </ac:grpSpMkLst>
        </pc:grpChg>
        <pc:grpChg chg="add mod">
          <ac:chgData name="Arya Das" userId="f916618f-8671-4c9e-89fe-d2d42b37fb89" providerId="ADAL" clId="{BBC00648-3517-46BA-B36F-7C568167CD0D}" dt="2024-08-06T22:53:54.196" v="3836" actId="1076"/>
          <ac:grpSpMkLst>
            <pc:docMk/>
            <pc:sldMk cId="140178502" sldId="257"/>
            <ac:grpSpMk id="172" creationId="{0889ED9D-1898-9E12-BD1D-82A4F7882624}"/>
          </ac:grpSpMkLst>
        </pc:grpChg>
        <pc:grpChg chg="add del mod">
          <ac:chgData name="Arya Das" userId="f916618f-8671-4c9e-89fe-d2d42b37fb89" providerId="ADAL" clId="{BBC00648-3517-46BA-B36F-7C568167CD0D}" dt="2024-08-06T22:40:14.399" v="3595" actId="478"/>
          <ac:grpSpMkLst>
            <pc:docMk/>
            <pc:sldMk cId="140178502" sldId="257"/>
            <ac:grpSpMk id="176" creationId="{CB6D13CB-B91D-181C-E847-FBD0161DC32E}"/>
          </ac:grpSpMkLst>
        </pc:grpChg>
        <pc:grpChg chg="add mod">
          <ac:chgData name="Arya Das" userId="f916618f-8671-4c9e-89fe-d2d42b37fb89" providerId="ADAL" clId="{BBC00648-3517-46BA-B36F-7C568167CD0D}" dt="2024-08-06T22:53:54.196" v="3836" actId="1076"/>
          <ac:grpSpMkLst>
            <pc:docMk/>
            <pc:sldMk cId="140178502" sldId="257"/>
            <ac:grpSpMk id="179" creationId="{2F769C6B-A793-C480-69EA-5A30074FA424}"/>
          </ac:grpSpMkLst>
        </pc:grpChg>
        <pc:grpChg chg="add mod">
          <ac:chgData name="Arya Das" userId="f916618f-8671-4c9e-89fe-d2d42b37fb89" providerId="ADAL" clId="{BBC00648-3517-46BA-B36F-7C568167CD0D}" dt="2024-08-06T22:53:54.196" v="3836" actId="1076"/>
          <ac:grpSpMkLst>
            <pc:docMk/>
            <pc:sldMk cId="140178502" sldId="257"/>
            <ac:grpSpMk id="186" creationId="{85D3528C-5471-4E25-AADB-4E233C2B7C24}"/>
          </ac:grpSpMkLst>
        </pc:grpChg>
        <pc:grpChg chg="add mod">
          <ac:chgData name="Arya Das" userId="f916618f-8671-4c9e-89fe-d2d42b37fb89" providerId="ADAL" clId="{BBC00648-3517-46BA-B36F-7C568167CD0D}" dt="2024-08-06T22:53:54.196" v="3836" actId="1076"/>
          <ac:grpSpMkLst>
            <pc:docMk/>
            <pc:sldMk cId="140178502" sldId="257"/>
            <ac:grpSpMk id="190" creationId="{984D118A-28EB-0807-F906-C9834013348B}"/>
          </ac:grpSpMkLst>
        </pc:grpChg>
        <pc:grpChg chg="add mod">
          <ac:chgData name="Arya Das" userId="f916618f-8671-4c9e-89fe-d2d42b37fb89" providerId="ADAL" clId="{BBC00648-3517-46BA-B36F-7C568167CD0D}" dt="2024-08-06T22:53:54.196" v="3836" actId="1076"/>
          <ac:grpSpMkLst>
            <pc:docMk/>
            <pc:sldMk cId="140178502" sldId="257"/>
            <ac:grpSpMk id="194" creationId="{374A0B3C-568B-9978-61EC-2FCCE57E4594}"/>
          </ac:grpSpMkLst>
        </pc:grpChg>
        <pc:grpChg chg="add mod">
          <ac:chgData name="Arya Das" userId="f916618f-8671-4c9e-89fe-d2d42b37fb89" providerId="ADAL" clId="{BBC00648-3517-46BA-B36F-7C568167CD0D}" dt="2024-08-06T22:53:54.196" v="3836" actId="1076"/>
          <ac:grpSpMkLst>
            <pc:docMk/>
            <pc:sldMk cId="140178502" sldId="257"/>
            <ac:grpSpMk id="198" creationId="{9C2FE8F3-9E74-60B8-7F25-F3456E4DBABC}"/>
          </ac:grpSpMkLst>
        </pc:grpChg>
        <pc:grpChg chg="add mod">
          <ac:chgData name="Arya Das" userId="f916618f-8671-4c9e-89fe-d2d42b37fb89" providerId="ADAL" clId="{BBC00648-3517-46BA-B36F-7C568167CD0D}" dt="2024-08-06T22:53:54.196" v="3836" actId="1076"/>
          <ac:grpSpMkLst>
            <pc:docMk/>
            <pc:sldMk cId="140178502" sldId="257"/>
            <ac:grpSpMk id="202" creationId="{244BE2BE-C48C-3788-2895-76315E979546}"/>
          </ac:grpSpMkLst>
        </pc:grpChg>
        <pc:grpChg chg="add mod">
          <ac:chgData name="Arya Das" userId="f916618f-8671-4c9e-89fe-d2d42b37fb89" providerId="ADAL" clId="{BBC00648-3517-46BA-B36F-7C568167CD0D}" dt="2024-08-06T22:53:54.196" v="3836" actId="1076"/>
          <ac:grpSpMkLst>
            <pc:docMk/>
            <pc:sldMk cId="140178502" sldId="257"/>
            <ac:grpSpMk id="210" creationId="{EC8913AD-3383-EAA7-FE5A-B280453002D7}"/>
          </ac:grpSpMkLst>
        </pc:grpChg>
        <pc:grpChg chg="add mod">
          <ac:chgData name="Arya Das" userId="f916618f-8671-4c9e-89fe-d2d42b37fb89" providerId="ADAL" clId="{BBC00648-3517-46BA-B36F-7C568167CD0D}" dt="2024-08-06T22:53:54.196" v="3836" actId="1076"/>
          <ac:grpSpMkLst>
            <pc:docMk/>
            <pc:sldMk cId="140178502" sldId="257"/>
            <ac:grpSpMk id="214" creationId="{FB22C19B-A39C-3960-6FE3-28CE5FE392B6}"/>
          </ac:grpSpMkLst>
        </pc:grpChg>
        <pc:grpChg chg="add mod">
          <ac:chgData name="Arya Das" userId="f916618f-8671-4c9e-89fe-d2d42b37fb89" providerId="ADAL" clId="{BBC00648-3517-46BA-B36F-7C568167CD0D}" dt="2024-08-06T22:53:54.196" v="3836" actId="1076"/>
          <ac:grpSpMkLst>
            <pc:docMk/>
            <pc:sldMk cId="140178502" sldId="257"/>
            <ac:grpSpMk id="218" creationId="{5C04783B-E292-F00A-47A6-DB85FA40BA26}"/>
          </ac:grpSpMkLst>
        </pc:grpChg>
        <pc:grpChg chg="add del mod">
          <ac:chgData name="Arya Das" userId="f916618f-8671-4c9e-89fe-d2d42b37fb89" providerId="ADAL" clId="{BBC00648-3517-46BA-B36F-7C568167CD0D}" dt="2024-08-06T21:54:44.506" v="2198" actId="478"/>
          <ac:grpSpMkLst>
            <pc:docMk/>
            <pc:sldMk cId="140178502" sldId="257"/>
            <ac:grpSpMk id="520" creationId="{EB7C02E9-63D9-C44F-8C2C-386BC2D78B10}"/>
          </ac:grpSpMkLst>
        </pc:grpChg>
        <pc:graphicFrameChg chg="add mod modGraphic">
          <ac:chgData name="Arya Das" userId="f916618f-8671-4c9e-89fe-d2d42b37fb89" providerId="ADAL" clId="{BBC00648-3517-46BA-B36F-7C568167CD0D}" dt="2024-08-06T23:01:21.246" v="4079" actId="20577"/>
          <ac:graphicFrameMkLst>
            <pc:docMk/>
            <pc:sldMk cId="140178502" sldId="257"/>
            <ac:graphicFrameMk id="152" creationId="{8CBA837B-6B28-9F8D-6326-2253697A061A}"/>
          </ac:graphicFrameMkLst>
        </pc:graphicFrameChg>
        <pc:graphicFrameChg chg="add mod modGraphic">
          <ac:chgData name="Arya Das" userId="f916618f-8671-4c9e-89fe-d2d42b37fb89" providerId="ADAL" clId="{BBC00648-3517-46BA-B36F-7C568167CD0D}" dt="2024-08-06T22:53:54.196" v="3836" actId="1076"/>
          <ac:graphicFrameMkLst>
            <pc:docMk/>
            <pc:sldMk cId="140178502" sldId="257"/>
            <ac:graphicFrameMk id="154" creationId="{A21624F1-D1C9-105C-DBAC-199650F6D3DA}"/>
          </ac:graphicFrameMkLst>
        </pc:graphicFrameChg>
        <pc:picChg chg="del mod">
          <ac:chgData name="Arya Das" userId="f916618f-8671-4c9e-89fe-d2d42b37fb89" providerId="ADAL" clId="{BBC00648-3517-46BA-B36F-7C568167CD0D}" dt="2024-08-06T23:14:19.817" v="4138" actId="478"/>
          <ac:picMkLst>
            <pc:docMk/>
            <pc:sldMk cId="140178502" sldId="257"/>
            <ac:picMk id="3" creationId="{18B85040-9CAA-790B-213F-B0BDA09C8BEE}"/>
          </ac:picMkLst>
        </pc:picChg>
        <pc:picChg chg="add mod modCrop">
          <ac:chgData name="Arya Das" userId="f916618f-8671-4c9e-89fe-d2d42b37fb89" providerId="ADAL" clId="{BBC00648-3517-46BA-B36F-7C568167CD0D}" dt="2024-08-07T10:58:38.668" v="5155" actId="1076"/>
          <ac:picMkLst>
            <pc:docMk/>
            <pc:sldMk cId="140178502" sldId="257"/>
            <ac:picMk id="3" creationId="{662D874E-8B44-296D-659A-0448BCE09853}"/>
          </ac:picMkLst>
        </pc:picChg>
        <pc:picChg chg="add del mod">
          <ac:chgData name="Arya Das" userId="f916618f-8671-4c9e-89fe-d2d42b37fb89" providerId="ADAL" clId="{BBC00648-3517-46BA-B36F-7C568167CD0D}" dt="2024-08-06T17:18:09.342" v="288" actId="478"/>
          <ac:picMkLst>
            <pc:docMk/>
            <pc:sldMk cId="140178502" sldId="257"/>
            <ac:picMk id="23" creationId="{11758C38-C464-839B-7672-8A7A031CC193}"/>
          </ac:picMkLst>
        </pc:picChg>
        <pc:picChg chg="add del mod">
          <ac:chgData name="Arya Das" userId="f916618f-8671-4c9e-89fe-d2d42b37fb89" providerId="ADAL" clId="{BBC00648-3517-46BA-B36F-7C568167CD0D}" dt="2024-08-06T17:18:09.342" v="288" actId="478"/>
          <ac:picMkLst>
            <pc:docMk/>
            <pc:sldMk cId="140178502" sldId="257"/>
            <ac:picMk id="32" creationId="{B6E07BFB-C6D9-F2B4-DDC3-61035792C4DF}"/>
          </ac:picMkLst>
        </pc:picChg>
        <pc:picChg chg="del mod">
          <ac:chgData name="Arya Das" userId="f916618f-8671-4c9e-89fe-d2d42b37fb89" providerId="ADAL" clId="{BBC00648-3517-46BA-B36F-7C568167CD0D}" dt="2024-08-06T21:28:50.731" v="1236" actId="478"/>
          <ac:picMkLst>
            <pc:docMk/>
            <pc:sldMk cId="140178502" sldId="257"/>
            <ac:picMk id="44" creationId="{001FC9B0-77B7-6E11-AB5D-B16E5C925A32}"/>
          </ac:picMkLst>
        </pc:picChg>
        <pc:picChg chg="del mod">
          <ac:chgData name="Arya Das" userId="f916618f-8671-4c9e-89fe-d2d42b37fb89" providerId="ADAL" clId="{BBC00648-3517-46BA-B36F-7C568167CD0D}" dt="2024-08-06T21:28:50.731" v="1236" actId="478"/>
          <ac:picMkLst>
            <pc:docMk/>
            <pc:sldMk cId="140178502" sldId="257"/>
            <ac:picMk id="47" creationId="{88C04324-5FDB-25B8-EE8E-59460680FB56}"/>
          </ac:picMkLst>
        </pc:picChg>
        <pc:picChg chg="del">
          <ac:chgData name="Arya Das" userId="f916618f-8671-4c9e-89fe-d2d42b37fb89" providerId="ADAL" clId="{BBC00648-3517-46BA-B36F-7C568167CD0D}" dt="2024-08-06T17:19:55.391" v="309" actId="478"/>
          <ac:picMkLst>
            <pc:docMk/>
            <pc:sldMk cId="140178502" sldId="257"/>
            <ac:picMk id="96" creationId="{F6D7AB77-80F5-3252-12E5-C7915DBB5FBC}"/>
          </ac:picMkLst>
        </pc:picChg>
        <pc:picChg chg="del">
          <ac:chgData name="Arya Das" userId="f916618f-8671-4c9e-89fe-d2d42b37fb89" providerId="ADAL" clId="{BBC00648-3517-46BA-B36F-7C568167CD0D}" dt="2024-08-06T17:19:55.391" v="309" actId="478"/>
          <ac:picMkLst>
            <pc:docMk/>
            <pc:sldMk cId="140178502" sldId="257"/>
            <ac:picMk id="99" creationId="{3D3F535D-0538-B684-4E23-5D4633C2FC4C}"/>
          </ac:picMkLst>
        </pc:picChg>
        <pc:picChg chg="del">
          <ac:chgData name="Arya Das" userId="f916618f-8671-4c9e-89fe-d2d42b37fb89" providerId="ADAL" clId="{BBC00648-3517-46BA-B36F-7C568167CD0D}" dt="2024-08-06T17:19:55.391" v="309" actId="478"/>
          <ac:picMkLst>
            <pc:docMk/>
            <pc:sldMk cId="140178502" sldId="257"/>
            <ac:picMk id="103" creationId="{656C237C-29CD-BD0C-46C2-E6B0600F1E75}"/>
          </ac:picMkLst>
        </pc:picChg>
        <pc:picChg chg="del">
          <ac:chgData name="Arya Das" userId="f916618f-8671-4c9e-89fe-d2d42b37fb89" providerId="ADAL" clId="{BBC00648-3517-46BA-B36F-7C568167CD0D}" dt="2024-08-06T17:19:55.391" v="309" actId="478"/>
          <ac:picMkLst>
            <pc:docMk/>
            <pc:sldMk cId="140178502" sldId="257"/>
            <ac:picMk id="105" creationId="{B0537612-1D00-F587-26A9-FD80F765C332}"/>
          </ac:picMkLst>
        </pc:picChg>
        <pc:picChg chg="del">
          <ac:chgData name="Arya Das" userId="f916618f-8671-4c9e-89fe-d2d42b37fb89" providerId="ADAL" clId="{BBC00648-3517-46BA-B36F-7C568167CD0D}" dt="2024-08-06T17:19:55.391" v="309" actId="478"/>
          <ac:picMkLst>
            <pc:docMk/>
            <pc:sldMk cId="140178502" sldId="257"/>
            <ac:picMk id="111" creationId="{F079A64E-7E07-A444-5904-8A1E49383D1E}"/>
          </ac:picMkLst>
        </pc:picChg>
        <pc:picChg chg="del mod">
          <ac:chgData name="Arya Das" userId="f916618f-8671-4c9e-89fe-d2d42b37fb89" providerId="ADAL" clId="{BBC00648-3517-46BA-B36F-7C568167CD0D}" dt="2024-08-06T21:28:50.731" v="1236" actId="478"/>
          <ac:picMkLst>
            <pc:docMk/>
            <pc:sldMk cId="140178502" sldId="257"/>
            <ac:picMk id="112" creationId="{6B064E7F-0B34-D2FA-D2BB-669B0C5FF7B3}"/>
          </ac:picMkLst>
        </pc:picChg>
        <pc:picChg chg="del">
          <ac:chgData name="Arya Das" userId="f916618f-8671-4c9e-89fe-d2d42b37fb89" providerId="ADAL" clId="{BBC00648-3517-46BA-B36F-7C568167CD0D}" dt="2024-08-06T17:19:55.391" v="309" actId="478"/>
          <ac:picMkLst>
            <pc:docMk/>
            <pc:sldMk cId="140178502" sldId="257"/>
            <ac:picMk id="115" creationId="{90B2B7DF-60B2-A75A-4F02-39B84F67B4E5}"/>
          </ac:picMkLst>
        </pc:picChg>
        <pc:picChg chg="del">
          <ac:chgData name="Arya Das" userId="f916618f-8671-4c9e-89fe-d2d42b37fb89" providerId="ADAL" clId="{BBC00648-3517-46BA-B36F-7C568167CD0D}" dt="2024-08-06T17:19:55.391" v="309" actId="478"/>
          <ac:picMkLst>
            <pc:docMk/>
            <pc:sldMk cId="140178502" sldId="257"/>
            <ac:picMk id="117" creationId="{C6382E66-97DD-EF5D-B2E5-F862E028E302}"/>
          </ac:picMkLst>
        </pc:picChg>
        <pc:picChg chg="del">
          <ac:chgData name="Arya Das" userId="f916618f-8671-4c9e-89fe-d2d42b37fb89" providerId="ADAL" clId="{BBC00648-3517-46BA-B36F-7C568167CD0D}" dt="2024-08-06T17:19:55.391" v="309" actId="478"/>
          <ac:picMkLst>
            <pc:docMk/>
            <pc:sldMk cId="140178502" sldId="257"/>
            <ac:picMk id="119" creationId="{9F576F54-97EF-194B-0BCA-72B511A58705}"/>
          </ac:picMkLst>
        </pc:picChg>
        <pc:picChg chg="del">
          <ac:chgData name="Arya Das" userId="f916618f-8671-4c9e-89fe-d2d42b37fb89" providerId="ADAL" clId="{BBC00648-3517-46BA-B36F-7C568167CD0D}" dt="2024-08-06T17:19:59.287" v="310" actId="478"/>
          <ac:picMkLst>
            <pc:docMk/>
            <pc:sldMk cId="140178502" sldId="257"/>
            <ac:picMk id="208" creationId="{1E618C41-07FB-7DA6-66DB-C0F7199C60DE}"/>
          </ac:picMkLst>
        </pc:picChg>
        <pc:picChg chg="del">
          <ac:chgData name="Arya Das" userId="f916618f-8671-4c9e-89fe-d2d42b37fb89" providerId="ADAL" clId="{BBC00648-3517-46BA-B36F-7C568167CD0D}" dt="2024-08-06T17:19:59.287" v="310" actId="478"/>
          <ac:picMkLst>
            <pc:docMk/>
            <pc:sldMk cId="140178502" sldId="257"/>
            <ac:picMk id="212" creationId="{2E8CFD52-94B0-2E2F-50F9-2F57D3EAFD47}"/>
          </ac:picMkLst>
        </pc:picChg>
        <pc:picChg chg="del">
          <ac:chgData name="Arya Das" userId="f916618f-8671-4c9e-89fe-d2d42b37fb89" providerId="ADAL" clId="{BBC00648-3517-46BA-B36F-7C568167CD0D}" dt="2024-08-06T17:19:59.287" v="310" actId="478"/>
          <ac:picMkLst>
            <pc:docMk/>
            <pc:sldMk cId="140178502" sldId="257"/>
            <ac:picMk id="224" creationId="{7EF63309-AC54-B906-AD8A-F5FFB9B192FA}"/>
          </ac:picMkLst>
        </pc:picChg>
        <pc:picChg chg="add mod">
          <ac:chgData name="Arya Das" userId="f916618f-8671-4c9e-89fe-d2d42b37fb89" providerId="ADAL" clId="{BBC00648-3517-46BA-B36F-7C568167CD0D}" dt="2024-08-07T10:27:05.640" v="5139" actId="1076"/>
          <ac:picMkLst>
            <pc:docMk/>
            <pc:sldMk cId="140178502" sldId="257"/>
            <ac:picMk id="229" creationId="{F5E57778-A14C-C239-253A-15162AED345E}"/>
          </ac:picMkLst>
        </pc:picChg>
        <pc:picChg chg="add del mod">
          <ac:chgData name="Arya Das" userId="f916618f-8671-4c9e-89fe-d2d42b37fb89" providerId="ADAL" clId="{BBC00648-3517-46BA-B36F-7C568167CD0D}" dt="2024-08-06T17:18:09.342" v="288" actId="478"/>
          <ac:picMkLst>
            <pc:docMk/>
            <pc:sldMk cId="140178502" sldId="257"/>
            <ac:picMk id="452" creationId="{9FD103EC-8861-9539-CEEC-154ACECE4E51}"/>
          </ac:picMkLst>
        </pc:picChg>
        <pc:picChg chg="add mod">
          <ac:chgData name="Arya Das" userId="f916618f-8671-4c9e-89fe-d2d42b37fb89" providerId="ADAL" clId="{BBC00648-3517-46BA-B36F-7C568167CD0D}" dt="2024-08-06T23:38:00.989" v="5089" actId="14100"/>
          <ac:picMkLst>
            <pc:docMk/>
            <pc:sldMk cId="140178502" sldId="257"/>
            <ac:picMk id="465" creationId="{153FAB5D-25E8-2292-34F4-2339140B0A69}"/>
          </ac:picMkLst>
        </pc:picChg>
        <pc:picChg chg="add mod">
          <ac:chgData name="Arya Das" userId="f916618f-8671-4c9e-89fe-d2d42b37fb89" providerId="ADAL" clId="{BBC00648-3517-46BA-B36F-7C568167CD0D}" dt="2024-08-06T17:23:50.634" v="355"/>
          <ac:picMkLst>
            <pc:docMk/>
            <pc:sldMk cId="140178502" sldId="257"/>
            <ac:picMk id="476" creationId="{DEA582DF-33BE-DCD4-5124-B4A455878640}"/>
          </ac:picMkLst>
        </pc:picChg>
        <pc:picChg chg="add del mod">
          <ac:chgData name="Arya Das" userId="f916618f-8671-4c9e-89fe-d2d42b37fb89" providerId="ADAL" clId="{BBC00648-3517-46BA-B36F-7C568167CD0D}" dt="2024-08-06T20:23:12.997" v="364" actId="478"/>
          <ac:picMkLst>
            <pc:docMk/>
            <pc:sldMk cId="140178502" sldId="257"/>
            <ac:picMk id="481" creationId="{DD3A8FB3-D818-5364-742D-F48BA83D86BB}"/>
          </ac:picMkLst>
        </pc:picChg>
        <pc:picChg chg="add mod">
          <ac:chgData name="Arya Das" userId="f916618f-8671-4c9e-89fe-d2d42b37fb89" providerId="ADAL" clId="{BBC00648-3517-46BA-B36F-7C568167CD0D}" dt="2024-08-06T20:30:14.254" v="675" actId="1076"/>
          <ac:picMkLst>
            <pc:docMk/>
            <pc:sldMk cId="140178502" sldId="257"/>
            <ac:picMk id="482" creationId="{66B2C896-118A-3F51-9746-3BAB7BF64CC3}"/>
          </ac:picMkLst>
        </pc:picChg>
        <pc:picChg chg="add del mod">
          <ac:chgData name="Arya Das" userId="f916618f-8671-4c9e-89fe-d2d42b37fb89" providerId="ADAL" clId="{BBC00648-3517-46BA-B36F-7C568167CD0D}" dt="2024-08-06T20:37:45.020" v="869" actId="478"/>
          <ac:picMkLst>
            <pc:docMk/>
            <pc:sldMk cId="140178502" sldId="257"/>
            <ac:picMk id="491" creationId="{E4F74521-404D-991A-1191-1FC7CB600DBF}"/>
          </ac:picMkLst>
        </pc:picChg>
        <pc:picChg chg="add mod">
          <ac:chgData name="Arya Das" userId="f916618f-8671-4c9e-89fe-d2d42b37fb89" providerId="ADAL" clId="{BBC00648-3517-46BA-B36F-7C568167CD0D}" dt="2024-08-06T22:12:39.247" v="3159" actId="1076"/>
          <ac:picMkLst>
            <pc:docMk/>
            <pc:sldMk cId="140178502" sldId="257"/>
            <ac:picMk id="493" creationId="{7A19870C-B8B0-3BCB-769E-311CC22CD616}"/>
          </ac:picMkLst>
        </pc:picChg>
        <pc:picChg chg="add del mod modCrop">
          <ac:chgData name="Arya Das" userId="f916618f-8671-4c9e-89fe-d2d42b37fb89" providerId="ADAL" clId="{BBC00648-3517-46BA-B36F-7C568167CD0D}" dt="2024-08-06T21:58:36.550" v="2260" actId="478"/>
          <ac:picMkLst>
            <pc:docMk/>
            <pc:sldMk cId="140178502" sldId="257"/>
            <ac:picMk id="535" creationId="{E7B9A94C-5BFD-4E96-D56E-08C92A3BBBC9}"/>
          </ac:picMkLst>
        </pc:picChg>
        <pc:picChg chg="add mod">
          <ac:chgData name="Arya Das" userId="f916618f-8671-4c9e-89fe-d2d42b37fb89" providerId="ADAL" clId="{BBC00648-3517-46BA-B36F-7C568167CD0D}" dt="2024-08-06T22:50:11.712" v="3820" actId="14100"/>
          <ac:picMkLst>
            <pc:docMk/>
            <pc:sldMk cId="140178502" sldId="257"/>
            <ac:picMk id="540" creationId="{1F9E3FF1-ADD2-0B68-FA16-9AB224140F9B}"/>
          </ac:picMkLst>
        </pc:picChg>
        <pc:picChg chg="add del mod">
          <ac:chgData name="Arya Das" userId="f916618f-8671-4c9e-89fe-d2d42b37fb89" providerId="ADAL" clId="{BBC00648-3517-46BA-B36F-7C568167CD0D}" dt="2024-08-07T10:57:55.244" v="5145" actId="478"/>
          <ac:picMkLst>
            <pc:docMk/>
            <pc:sldMk cId="140178502" sldId="257"/>
            <ac:picMk id="543" creationId="{862D3E51-34B3-FECF-CF05-274ADDA850D7}"/>
          </ac:picMkLst>
        </pc:picChg>
        <pc:cxnChg chg="add del mod">
          <ac:chgData name="Arya Das" userId="f916618f-8671-4c9e-89fe-d2d42b37fb89" providerId="ADAL" clId="{BBC00648-3517-46BA-B36F-7C568167CD0D}" dt="2024-08-06T17:18:09.342" v="288" actId="478"/>
          <ac:cxnSpMkLst>
            <pc:docMk/>
            <pc:sldMk cId="140178502" sldId="257"/>
            <ac:cxnSpMk id="34" creationId="{E082900B-8AA8-94BA-50EE-D7B69C200711}"/>
          </ac:cxnSpMkLst>
        </pc:cxnChg>
        <pc:cxnChg chg="del mod">
          <ac:chgData name="Arya Das" userId="f916618f-8671-4c9e-89fe-d2d42b37fb89" providerId="ADAL" clId="{BBC00648-3517-46BA-B36F-7C568167CD0D}" dt="2024-08-06T21:34:50.187" v="1244" actId="478"/>
          <ac:cxnSpMkLst>
            <pc:docMk/>
            <pc:sldMk cId="140178502" sldId="257"/>
            <ac:cxnSpMk id="37" creationId="{3801E304-49D5-E229-360F-5D0D7BCB146A}"/>
          </ac:cxnSpMkLst>
        </pc:cxnChg>
        <pc:cxnChg chg="del mod">
          <ac:chgData name="Arya Das" userId="f916618f-8671-4c9e-89fe-d2d42b37fb89" providerId="ADAL" clId="{BBC00648-3517-46BA-B36F-7C568167CD0D}" dt="2024-08-06T21:34:50.187" v="1244" actId="478"/>
          <ac:cxnSpMkLst>
            <pc:docMk/>
            <pc:sldMk cId="140178502" sldId="257"/>
            <ac:cxnSpMk id="40" creationId="{E1D665BE-6FBF-6BF3-3A6D-447E35089F72}"/>
          </ac:cxnSpMkLst>
        </pc:cxnChg>
        <pc:cxnChg chg="del mod">
          <ac:chgData name="Arya Das" userId="f916618f-8671-4c9e-89fe-d2d42b37fb89" providerId="ADAL" clId="{BBC00648-3517-46BA-B36F-7C568167CD0D}" dt="2024-08-06T21:34:50.187" v="1244" actId="478"/>
          <ac:cxnSpMkLst>
            <pc:docMk/>
            <pc:sldMk cId="140178502" sldId="257"/>
            <ac:cxnSpMk id="41" creationId="{08AA814B-A8BC-EB15-33CD-2A32283EC9DA}"/>
          </ac:cxnSpMkLst>
        </pc:cxnChg>
        <pc:cxnChg chg="del mod">
          <ac:chgData name="Arya Das" userId="f916618f-8671-4c9e-89fe-d2d42b37fb89" providerId="ADAL" clId="{BBC00648-3517-46BA-B36F-7C568167CD0D}" dt="2024-08-06T21:34:50.187" v="1244" actId="478"/>
          <ac:cxnSpMkLst>
            <pc:docMk/>
            <pc:sldMk cId="140178502" sldId="257"/>
            <ac:cxnSpMk id="42" creationId="{ED14A829-E962-004E-E0D0-16E839DD2D74}"/>
          </ac:cxnSpMkLst>
        </pc:cxnChg>
        <pc:cxnChg chg="del mod">
          <ac:chgData name="Arya Das" userId="f916618f-8671-4c9e-89fe-d2d42b37fb89" providerId="ADAL" clId="{BBC00648-3517-46BA-B36F-7C568167CD0D}" dt="2024-08-06T21:34:50.187" v="1244" actId="478"/>
          <ac:cxnSpMkLst>
            <pc:docMk/>
            <pc:sldMk cId="140178502" sldId="257"/>
            <ac:cxnSpMk id="46" creationId="{549A8AAE-ADDA-D33B-318B-81922DE35418}"/>
          </ac:cxnSpMkLst>
        </pc:cxnChg>
        <pc:cxnChg chg="del mod">
          <ac:chgData name="Arya Das" userId="f916618f-8671-4c9e-89fe-d2d42b37fb89" providerId="ADAL" clId="{BBC00648-3517-46BA-B36F-7C568167CD0D}" dt="2024-08-06T21:34:50.187" v="1244" actId="478"/>
          <ac:cxnSpMkLst>
            <pc:docMk/>
            <pc:sldMk cId="140178502" sldId="257"/>
            <ac:cxnSpMk id="48" creationId="{03B7AB2D-05FE-E3D8-7BBD-624998280AA9}"/>
          </ac:cxnSpMkLst>
        </pc:cxnChg>
        <pc:cxnChg chg="del mod">
          <ac:chgData name="Arya Das" userId="f916618f-8671-4c9e-89fe-d2d42b37fb89" providerId="ADAL" clId="{BBC00648-3517-46BA-B36F-7C568167CD0D}" dt="2024-08-06T21:34:50.187" v="1244" actId="478"/>
          <ac:cxnSpMkLst>
            <pc:docMk/>
            <pc:sldMk cId="140178502" sldId="257"/>
            <ac:cxnSpMk id="49" creationId="{B68E8D5D-DB93-614F-9EFA-C173608FB69A}"/>
          </ac:cxnSpMkLst>
        </pc:cxnChg>
        <pc:cxnChg chg="del mod">
          <ac:chgData name="Arya Das" userId="f916618f-8671-4c9e-89fe-d2d42b37fb89" providerId="ADAL" clId="{BBC00648-3517-46BA-B36F-7C568167CD0D}" dt="2024-08-06T21:34:50.187" v="1244" actId="478"/>
          <ac:cxnSpMkLst>
            <pc:docMk/>
            <pc:sldMk cId="140178502" sldId="257"/>
            <ac:cxnSpMk id="50" creationId="{6F5523E2-B039-8532-CB4B-D10EDB00D5B5}"/>
          </ac:cxnSpMkLst>
        </pc:cxnChg>
        <pc:cxnChg chg="del mod">
          <ac:chgData name="Arya Das" userId="f916618f-8671-4c9e-89fe-d2d42b37fb89" providerId="ADAL" clId="{BBC00648-3517-46BA-B36F-7C568167CD0D}" dt="2024-08-06T21:34:50.187" v="1244" actId="478"/>
          <ac:cxnSpMkLst>
            <pc:docMk/>
            <pc:sldMk cId="140178502" sldId="257"/>
            <ac:cxnSpMk id="52" creationId="{34B329C4-567D-53C9-C712-F412C22543EF}"/>
          </ac:cxnSpMkLst>
        </pc:cxnChg>
        <pc:cxnChg chg="del mod">
          <ac:chgData name="Arya Das" userId="f916618f-8671-4c9e-89fe-d2d42b37fb89" providerId="ADAL" clId="{BBC00648-3517-46BA-B36F-7C568167CD0D}" dt="2024-08-06T21:34:50.187" v="1244" actId="478"/>
          <ac:cxnSpMkLst>
            <pc:docMk/>
            <pc:sldMk cId="140178502" sldId="257"/>
            <ac:cxnSpMk id="55" creationId="{D04AAE98-A074-511C-93A9-9FDC924DB70E}"/>
          </ac:cxnSpMkLst>
        </pc:cxnChg>
        <pc:cxnChg chg="del mod">
          <ac:chgData name="Arya Das" userId="f916618f-8671-4c9e-89fe-d2d42b37fb89" providerId="ADAL" clId="{BBC00648-3517-46BA-B36F-7C568167CD0D}" dt="2024-08-06T21:34:50.187" v="1244" actId="478"/>
          <ac:cxnSpMkLst>
            <pc:docMk/>
            <pc:sldMk cId="140178502" sldId="257"/>
            <ac:cxnSpMk id="56" creationId="{B2A1147D-7030-1487-DD58-D41D3508735F}"/>
          </ac:cxnSpMkLst>
        </pc:cxnChg>
        <pc:cxnChg chg="del mod">
          <ac:chgData name="Arya Das" userId="f916618f-8671-4c9e-89fe-d2d42b37fb89" providerId="ADAL" clId="{BBC00648-3517-46BA-B36F-7C568167CD0D}" dt="2024-08-06T21:34:50.187" v="1244" actId="478"/>
          <ac:cxnSpMkLst>
            <pc:docMk/>
            <pc:sldMk cId="140178502" sldId="257"/>
            <ac:cxnSpMk id="59" creationId="{B6C65643-858B-EAC2-E812-CD595C324995}"/>
          </ac:cxnSpMkLst>
        </pc:cxnChg>
        <pc:cxnChg chg="del mod">
          <ac:chgData name="Arya Das" userId="f916618f-8671-4c9e-89fe-d2d42b37fb89" providerId="ADAL" clId="{BBC00648-3517-46BA-B36F-7C568167CD0D}" dt="2024-08-06T21:34:50.187" v="1244" actId="478"/>
          <ac:cxnSpMkLst>
            <pc:docMk/>
            <pc:sldMk cId="140178502" sldId="257"/>
            <ac:cxnSpMk id="60" creationId="{DA12DA14-54B0-7176-FD23-5C56462FF3C6}"/>
          </ac:cxnSpMkLst>
        </pc:cxnChg>
        <pc:cxnChg chg="add mod">
          <ac:chgData name="Arya Das" userId="f916618f-8671-4c9e-89fe-d2d42b37fb89" providerId="ADAL" clId="{BBC00648-3517-46BA-B36F-7C568167CD0D}" dt="2024-08-06T22:12:39.247" v="3159" actId="1076"/>
          <ac:cxnSpMkLst>
            <pc:docMk/>
            <pc:sldMk cId="140178502" sldId="257"/>
            <ac:cxnSpMk id="77" creationId="{8B5D021B-D436-4175-A0E8-D7DE30346A37}"/>
          </ac:cxnSpMkLst>
        </pc:cxnChg>
        <pc:cxnChg chg="mod ord">
          <ac:chgData name="Arya Das" userId="f916618f-8671-4c9e-89fe-d2d42b37fb89" providerId="ADAL" clId="{BBC00648-3517-46BA-B36F-7C568167CD0D}" dt="2024-08-06T22:12:39.247" v="3159" actId="1076"/>
          <ac:cxnSpMkLst>
            <pc:docMk/>
            <pc:sldMk cId="140178502" sldId="257"/>
            <ac:cxnSpMk id="97" creationId="{3EE52AD4-7573-61C9-EBCB-997EDECA658E}"/>
          </ac:cxnSpMkLst>
        </pc:cxnChg>
        <pc:cxnChg chg="mod ord">
          <ac:chgData name="Arya Das" userId="f916618f-8671-4c9e-89fe-d2d42b37fb89" providerId="ADAL" clId="{BBC00648-3517-46BA-B36F-7C568167CD0D}" dt="2024-08-06T22:12:39.247" v="3159" actId="1076"/>
          <ac:cxnSpMkLst>
            <pc:docMk/>
            <pc:sldMk cId="140178502" sldId="257"/>
            <ac:cxnSpMk id="100" creationId="{10D28E3C-FE33-E0C6-9A90-ABB10E351DF9}"/>
          </ac:cxnSpMkLst>
        </pc:cxnChg>
        <pc:cxnChg chg="add del mod">
          <ac:chgData name="Arya Das" userId="f916618f-8671-4c9e-89fe-d2d42b37fb89" providerId="ADAL" clId="{BBC00648-3517-46BA-B36F-7C568167CD0D}" dt="2024-08-06T21:24:15.633" v="1225" actId="478"/>
          <ac:cxnSpMkLst>
            <pc:docMk/>
            <pc:sldMk cId="140178502" sldId="257"/>
            <ac:cxnSpMk id="101" creationId="{DDF21393-65C4-4B5F-859C-05549369A26A}"/>
          </ac:cxnSpMkLst>
        </pc:cxnChg>
        <pc:cxnChg chg="del mod">
          <ac:chgData name="Arya Das" userId="f916618f-8671-4c9e-89fe-d2d42b37fb89" providerId="ADAL" clId="{BBC00648-3517-46BA-B36F-7C568167CD0D}" dt="2024-08-06T21:28:50.731" v="1236" actId="478"/>
          <ac:cxnSpMkLst>
            <pc:docMk/>
            <pc:sldMk cId="140178502" sldId="257"/>
            <ac:cxnSpMk id="102" creationId="{6DC12C98-B3AD-F8E3-27A7-52F40F3BDC53}"/>
          </ac:cxnSpMkLst>
        </pc:cxnChg>
        <pc:cxnChg chg="del mod">
          <ac:chgData name="Arya Das" userId="f916618f-8671-4c9e-89fe-d2d42b37fb89" providerId="ADAL" clId="{BBC00648-3517-46BA-B36F-7C568167CD0D}" dt="2024-08-06T21:28:50.731" v="1236" actId="478"/>
          <ac:cxnSpMkLst>
            <pc:docMk/>
            <pc:sldMk cId="140178502" sldId="257"/>
            <ac:cxnSpMk id="107" creationId="{0FBF9250-3074-1120-D5FE-E3DDBF5E83AE}"/>
          </ac:cxnSpMkLst>
        </pc:cxnChg>
        <pc:cxnChg chg="del mod ord">
          <ac:chgData name="Arya Das" userId="f916618f-8671-4c9e-89fe-d2d42b37fb89" providerId="ADAL" clId="{BBC00648-3517-46BA-B36F-7C568167CD0D}" dt="2024-08-06T21:20:40.153" v="1195" actId="478"/>
          <ac:cxnSpMkLst>
            <pc:docMk/>
            <pc:sldMk cId="140178502" sldId="257"/>
            <ac:cxnSpMk id="110" creationId="{84796425-0AA9-0797-D6F8-CCA4E33F567E}"/>
          </ac:cxnSpMkLst>
        </pc:cxnChg>
        <pc:cxnChg chg="mod">
          <ac:chgData name="Arya Das" userId="f916618f-8671-4c9e-89fe-d2d42b37fb89" providerId="ADAL" clId="{BBC00648-3517-46BA-B36F-7C568167CD0D}" dt="2024-08-06T21:51:30.192" v="2179"/>
          <ac:cxnSpMkLst>
            <pc:docMk/>
            <pc:sldMk cId="140178502" sldId="257"/>
            <ac:cxnSpMk id="122" creationId="{8CFD6E20-6331-D9C7-9E88-C4DE473D3014}"/>
          </ac:cxnSpMkLst>
        </pc:cxnChg>
        <pc:cxnChg chg="mod">
          <ac:chgData name="Arya Das" userId="f916618f-8671-4c9e-89fe-d2d42b37fb89" providerId="ADAL" clId="{BBC00648-3517-46BA-B36F-7C568167CD0D}" dt="2024-08-06T21:51:30.192" v="2179"/>
          <ac:cxnSpMkLst>
            <pc:docMk/>
            <pc:sldMk cId="140178502" sldId="257"/>
            <ac:cxnSpMk id="123" creationId="{0FDF8E77-69CC-8A91-EF72-65FD1D11B80D}"/>
          </ac:cxnSpMkLst>
        </pc:cxnChg>
        <pc:cxnChg chg="mod">
          <ac:chgData name="Arya Das" userId="f916618f-8671-4c9e-89fe-d2d42b37fb89" providerId="ADAL" clId="{BBC00648-3517-46BA-B36F-7C568167CD0D}" dt="2024-08-06T21:51:30.192" v="2179"/>
          <ac:cxnSpMkLst>
            <pc:docMk/>
            <pc:sldMk cId="140178502" sldId="257"/>
            <ac:cxnSpMk id="124" creationId="{F9788803-3D81-1DD0-1A9C-493FCFB78AB7}"/>
          </ac:cxnSpMkLst>
        </pc:cxnChg>
        <pc:cxnChg chg="add del mod">
          <ac:chgData name="Arya Das" userId="f916618f-8671-4c9e-89fe-d2d42b37fb89" providerId="ADAL" clId="{BBC00648-3517-46BA-B36F-7C568167CD0D}" dt="2024-08-06T22:31:07.873" v="3345" actId="478"/>
          <ac:cxnSpMkLst>
            <pc:docMk/>
            <pc:sldMk cId="140178502" sldId="257"/>
            <ac:cxnSpMk id="129" creationId="{10EFAF04-FA16-ACCC-9B08-97D6C0EEFABD}"/>
          </ac:cxnSpMkLst>
        </pc:cxnChg>
        <pc:cxnChg chg="del mod">
          <ac:chgData name="Arya Das" userId="f916618f-8671-4c9e-89fe-d2d42b37fb89" providerId="ADAL" clId="{BBC00648-3517-46BA-B36F-7C568167CD0D}" dt="2024-08-06T21:48:42.306" v="2155" actId="478"/>
          <ac:cxnSpMkLst>
            <pc:docMk/>
            <pc:sldMk cId="140178502" sldId="257"/>
            <ac:cxnSpMk id="131" creationId="{A58676EB-C476-3B79-0E08-FC13C8EFDC2C}"/>
          </ac:cxnSpMkLst>
        </pc:cxnChg>
        <pc:cxnChg chg="del mod">
          <ac:chgData name="Arya Das" userId="f916618f-8671-4c9e-89fe-d2d42b37fb89" providerId="ADAL" clId="{BBC00648-3517-46BA-B36F-7C568167CD0D}" dt="2024-08-06T21:48:42.306" v="2155" actId="478"/>
          <ac:cxnSpMkLst>
            <pc:docMk/>
            <pc:sldMk cId="140178502" sldId="257"/>
            <ac:cxnSpMk id="132" creationId="{625D2E2A-B776-6ABB-84F7-ED41A9518516}"/>
          </ac:cxnSpMkLst>
        </pc:cxnChg>
        <pc:cxnChg chg="del mod">
          <ac:chgData name="Arya Das" userId="f916618f-8671-4c9e-89fe-d2d42b37fb89" providerId="ADAL" clId="{BBC00648-3517-46BA-B36F-7C568167CD0D}" dt="2024-08-06T21:48:42.306" v="2155" actId="478"/>
          <ac:cxnSpMkLst>
            <pc:docMk/>
            <pc:sldMk cId="140178502" sldId="257"/>
            <ac:cxnSpMk id="133" creationId="{07BFC163-56EF-F7B6-013B-4250CCF37965}"/>
          </ac:cxnSpMkLst>
        </pc:cxnChg>
        <pc:cxnChg chg="del mod">
          <ac:chgData name="Arya Das" userId="f916618f-8671-4c9e-89fe-d2d42b37fb89" providerId="ADAL" clId="{BBC00648-3517-46BA-B36F-7C568167CD0D}" dt="2024-08-06T21:48:45.955" v="2156" actId="478"/>
          <ac:cxnSpMkLst>
            <pc:docMk/>
            <pc:sldMk cId="140178502" sldId="257"/>
            <ac:cxnSpMk id="134" creationId="{596FCB39-E75D-B5CE-9A88-692A685D3F73}"/>
          </ac:cxnSpMkLst>
        </pc:cxnChg>
        <pc:cxnChg chg="del mod">
          <ac:chgData name="Arya Das" userId="f916618f-8671-4c9e-89fe-d2d42b37fb89" providerId="ADAL" clId="{BBC00648-3517-46BA-B36F-7C568167CD0D}" dt="2024-08-06T21:48:45.955" v="2156" actId="478"/>
          <ac:cxnSpMkLst>
            <pc:docMk/>
            <pc:sldMk cId="140178502" sldId="257"/>
            <ac:cxnSpMk id="135" creationId="{99D73726-AB02-CAB5-F931-8A339B079BC9}"/>
          </ac:cxnSpMkLst>
        </pc:cxnChg>
        <pc:cxnChg chg="del mod">
          <ac:chgData name="Arya Das" userId="f916618f-8671-4c9e-89fe-d2d42b37fb89" providerId="ADAL" clId="{BBC00648-3517-46BA-B36F-7C568167CD0D}" dt="2024-08-06T21:48:45.955" v="2156" actId="478"/>
          <ac:cxnSpMkLst>
            <pc:docMk/>
            <pc:sldMk cId="140178502" sldId="257"/>
            <ac:cxnSpMk id="136" creationId="{CE283CAA-AFD1-3C76-06D7-AD8DB15FDF8C}"/>
          </ac:cxnSpMkLst>
        </pc:cxnChg>
        <pc:cxnChg chg="del mod">
          <ac:chgData name="Arya Das" userId="f916618f-8671-4c9e-89fe-d2d42b37fb89" providerId="ADAL" clId="{BBC00648-3517-46BA-B36F-7C568167CD0D}" dt="2024-08-06T21:48:45.955" v="2156" actId="478"/>
          <ac:cxnSpMkLst>
            <pc:docMk/>
            <pc:sldMk cId="140178502" sldId="257"/>
            <ac:cxnSpMk id="137" creationId="{7B274C6D-FDB9-1A64-A00B-E528EBBEF09D}"/>
          </ac:cxnSpMkLst>
        </pc:cxnChg>
        <pc:cxnChg chg="del mod">
          <ac:chgData name="Arya Das" userId="f916618f-8671-4c9e-89fe-d2d42b37fb89" providerId="ADAL" clId="{BBC00648-3517-46BA-B36F-7C568167CD0D}" dt="2024-08-06T21:48:45.955" v="2156" actId="478"/>
          <ac:cxnSpMkLst>
            <pc:docMk/>
            <pc:sldMk cId="140178502" sldId="257"/>
            <ac:cxnSpMk id="138" creationId="{D15BD82C-0E57-57F4-9179-E0E94117FD7F}"/>
          </ac:cxnSpMkLst>
        </pc:cxnChg>
        <pc:cxnChg chg="del mod">
          <ac:chgData name="Arya Das" userId="f916618f-8671-4c9e-89fe-d2d42b37fb89" providerId="ADAL" clId="{BBC00648-3517-46BA-B36F-7C568167CD0D}" dt="2024-08-06T21:48:42.306" v="2155" actId="478"/>
          <ac:cxnSpMkLst>
            <pc:docMk/>
            <pc:sldMk cId="140178502" sldId="257"/>
            <ac:cxnSpMk id="139" creationId="{8B86E7E6-27F2-E72E-6D19-42F19032C689}"/>
          </ac:cxnSpMkLst>
        </pc:cxnChg>
        <pc:cxnChg chg="del mod">
          <ac:chgData name="Arya Das" userId="f916618f-8671-4c9e-89fe-d2d42b37fb89" providerId="ADAL" clId="{BBC00648-3517-46BA-B36F-7C568167CD0D}" dt="2024-08-06T21:48:42.306" v="2155" actId="478"/>
          <ac:cxnSpMkLst>
            <pc:docMk/>
            <pc:sldMk cId="140178502" sldId="257"/>
            <ac:cxnSpMk id="140" creationId="{8058B423-8A4D-3DC0-AA3A-6451F1665BC9}"/>
          </ac:cxnSpMkLst>
        </pc:cxnChg>
        <pc:cxnChg chg="del mod">
          <ac:chgData name="Arya Das" userId="f916618f-8671-4c9e-89fe-d2d42b37fb89" providerId="ADAL" clId="{BBC00648-3517-46BA-B36F-7C568167CD0D}" dt="2024-08-06T21:48:42.306" v="2155" actId="478"/>
          <ac:cxnSpMkLst>
            <pc:docMk/>
            <pc:sldMk cId="140178502" sldId="257"/>
            <ac:cxnSpMk id="141" creationId="{E976AFD9-5D0F-B181-1454-A7C4434989CA}"/>
          </ac:cxnSpMkLst>
        </pc:cxnChg>
        <pc:cxnChg chg="del mod">
          <ac:chgData name="Arya Das" userId="f916618f-8671-4c9e-89fe-d2d42b37fb89" providerId="ADAL" clId="{BBC00648-3517-46BA-B36F-7C568167CD0D}" dt="2024-08-06T21:48:42.306" v="2155" actId="478"/>
          <ac:cxnSpMkLst>
            <pc:docMk/>
            <pc:sldMk cId="140178502" sldId="257"/>
            <ac:cxnSpMk id="142" creationId="{482EE2C2-75C5-F209-257E-85576BCA2329}"/>
          </ac:cxnSpMkLst>
        </pc:cxnChg>
        <pc:cxnChg chg="add del mod">
          <ac:chgData name="Arya Das" userId="f916618f-8671-4c9e-89fe-d2d42b37fb89" providerId="ADAL" clId="{BBC00648-3517-46BA-B36F-7C568167CD0D}" dt="2024-08-06T22:31:07.873" v="3345" actId="478"/>
          <ac:cxnSpMkLst>
            <pc:docMk/>
            <pc:sldMk cId="140178502" sldId="257"/>
            <ac:cxnSpMk id="143" creationId="{4A0DDCDE-A581-E22B-B5DE-5F7C1CCEE513}"/>
          </ac:cxnSpMkLst>
        </pc:cxnChg>
        <pc:cxnChg chg="add del mod">
          <ac:chgData name="Arya Das" userId="f916618f-8671-4c9e-89fe-d2d42b37fb89" providerId="ADAL" clId="{BBC00648-3517-46BA-B36F-7C568167CD0D}" dt="2024-08-06T22:31:07.873" v="3345" actId="478"/>
          <ac:cxnSpMkLst>
            <pc:docMk/>
            <pc:sldMk cId="140178502" sldId="257"/>
            <ac:cxnSpMk id="144" creationId="{A23BBDEF-00B3-5626-7566-89194098B831}"/>
          </ac:cxnSpMkLst>
        </pc:cxnChg>
        <pc:cxnChg chg="del mod">
          <ac:chgData name="Arya Das" userId="f916618f-8671-4c9e-89fe-d2d42b37fb89" providerId="ADAL" clId="{BBC00648-3517-46BA-B36F-7C568167CD0D}" dt="2024-08-06T21:48:42.306" v="2155" actId="478"/>
          <ac:cxnSpMkLst>
            <pc:docMk/>
            <pc:sldMk cId="140178502" sldId="257"/>
            <ac:cxnSpMk id="147" creationId="{996A11B6-6A7F-5C3F-4470-6520F0FB4E6D}"/>
          </ac:cxnSpMkLst>
        </pc:cxnChg>
        <pc:cxnChg chg="del mod">
          <ac:chgData name="Arya Das" userId="f916618f-8671-4c9e-89fe-d2d42b37fb89" providerId="ADAL" clId="{BBC00648-3517-46BA-B36F-7C568167CD0D}" dt="2024-08-06T21:48:42.306" v="2155" actId="478"/>
          <ac:cxnSpMkLst>
            <pc:docMk/>
            <pc:sldMk cId="140178502" sldId="257"/>
            <ac:cxnSpMk id="148" creationId="{D412CBEF-8D85-2FA5-AD4B-C5716C6CF578}"/>
          </ac:cxnSpMkLst>
        </pc:cxnChg>
        <pc:cxnChg chg="del mod">
          <ac:chgData name="Arya Das" userId="f916618f-8671-4c9e-89fe-d2d42b37fb89" providerId="ADAL" clId="{BBC00648-3517-46BA-B36F-7C568167CD0D}" dt="2024-08-06T21:48:42.306" v="2155" actId="478"/>
          <ac:cxnSpMkLst>
            <pc:docMk/>
            <pc:sldMk cId="140178502" sldId="257"/>
            <ac:cxnSpMk id="149" creationId="{A8863889-0FB4-E2F0-3431-6C70AEAF37B8}"/>
          </ac:cxnSpMkLst>
        </pc:cxnChg>
        <pc:cxnChg chg="del mod">
          <ac:chgData name="Arya Das" userId="f916618f-8671-4c9e-89fe-d2d42b37fb89" providerId="ADAL" clId="{BBC00648-3517-46BA-B36F-7C568167CD0D}" dt="2024-08-06T21:28:50.731" v="1236" actId="478"/>
          <ac:cxnSpMkLst>
            <pc:docMk/>
            <pc:sldMk cId="140178502" sldId="257"/>
            <ac:cxnSpMk id="184" creationId="{EEBF808B-3BA9-B173-9002-A75EFAEE22D0}"/>
          </ac:cxnSpMkLst>
        </pc:cxnChg>
        <pc:cxnChg chg="del mod ord">
          <ac:chgData name="Arya Das" userId="f916618f-8671-4c9e-89fe-d2d42b37fb89" providerId="ADAL" clId="{BBC00648-3517-46BA-B36F-7C568167CD0D}" dt="2024-08-06T21:22:40.648" v="1215" actId="478"/>
          <ac:cxnSpMkLst>
            <pc:docMk/>
            <pc:sldMk cId="140178502" sldId="257"/>
            <ac:cxnSpMk id="188" creationId="{DAC2AE0F-B3AA-DDE7-5B6B-2151C68343E2}"/>
          </ac:cxnSpMkLst>
        </pc:cxnChg>
        <pc:cxnChg chg="del mod">
          <ac:chgData name="Arya Das" userId="f916618f-8671-4c9e-89fe-d2d42b37fb89" providerId="ADAL" clId="{BBC00648-3517-46BA-B36F-7C568167CD0D}" dt="2024-08-06T17:19:59.287" v="310" actId="478"/>
          <ac:cxnSpMkLst>
            <pc:docMk/>
            <pc:sldMk cId="140178502" sldId="257"/>
            <ac:cxnSpMk id="230" creationId="{FCB6067E-4E3C-488A-E477-B8B7B94AF61D}"/>
          </ac:cxnSpMkLst>
        </pc:cxnChg>
        <pc:cxnChg chg="add mod">
          <ac:chgData name="Arya Das" userId="f916618f-8671-4c9e-89fe-d2d42b37fb89" providerId="ADAL" clId="{BBC00648-3517-46BA-B36F-7C568167CD0D}" dt="2024-08-06T23:19:21.954" v="4208" actId="14100"/>
          <ac:cxnSpMkLst>
            <pc:docMk/>
            <pc:sldMk cId="140178502" sldId="257"/>
            <ac:cxnSpMk id="231" creationId="{6D7D0D89-A943-3AD6-DA77-BE8BC86DA9F6}"/>
          </ac:cxnSpMkLst>
        </pc:cxnChg>
        <pc:cxnChg chg="del">
          <ac:chgData name="Arya Das" userId="f916618f-8671-4c9e-89fe-d2d42b37fb89" providerId="ADAL" clId="{BBC00648-3517-46BA-B36F-7C568167CD0D}" dt="2024-08-06T17:19:55.391" v="309" actId="478"/>
          <ac:cxnSpMkLst>
            <pc:docMk/>
            <pc:sldMk cId="140178502" sldId="257"/>
            <ac:cxnSpMk id="232" creationId="{E7013E6F-92E4-6076-45FB-A01DA553BDD8}"/>
          </ac:cxnSpMkLst>
        </pc:cxnChg>
        <pc:cxnChg chg="del">
          <ac:chgData name="Arya Das" userId="f916618f-8671-4c9e-89fe-d2d42b37fb89" providerId="ADAL" clId="{BBC00648-3517-46BA-B36F-7C568167CD0D}" dt="2024-08-06T17:19:55.391" v="309" actId="478"/>
          <ac:cxnSpMkLst>
            <pc:docMk/>
            <pc:sldMk cId="140178502" sldId="257"/>
            <ac:cxnSpMk id="234" creationId="{5C75744A-7E59-9417-5CF0-E01B01F9A06F}"/>
          </ac:cxnSpMkLst>
        </pc:cxnChg>
        <pc:cxnChg chg="add mod">
          <ac:chgData name="Arya Das" userId="f916618f-8671-4c9e-89fe-d2d42b37fb89" providerId="ADAL" clId="{BBC00648-3517-46BA-B36F-7C568167CD0D}" dt="2024-08-06T23:19:12.495" v="4206" actId="14100"/>
          <ac:cxnSpMkLst>
            <pc:docMk/>
            <pc:sldMk cId="140178502" sldId="257"/>
            <ac:cxnSpMk id="235" creationId="{3DE4593C-E651-8C05-520C-01FBEB0B6F89}"/>
          </ac:cxnSpMkLst>
        </pc:cxnChg>
        <pc:cxnChg chg="del">
          <ac:chgData name="Arya Das" userId="f916618f-8671-4c9e-89fe-d2d42b37fb89" providerId="ADAL" clId="{BBC00648-3517-46BA-B36F-7C568167CD0D}" dt="2024-08-06T17:19:55.391" v="309" actId="478"/>
          <ac:cxnSpMkLst>
            <pc:docMk/>
            <pc:sldMk cId="140178502" sldId="257"/>
            <ac:cxnSpMk id="236" creationId="{F9F0AD20-B5DB-DDE1-43C4-9CA3DBB89170}"/>
          </ac:cxnSpMkLst>
        </pc:cxnChg>
        <pc:cxnChg chg="del mod">
          <ac:chgData name="Arya Das" userId="f916618f-8671-4c9e-89fe-d2d42b37fb89" providerId="ADAL" clId="{BBC00648-3517-46BA-B36F-7C568167CD0D}" dt="2024-08-06T17:19:59.287" v="310" actId="478"/>
          <ac:cxnSpMkLst>
            <pc:docMk/>
            <pc:sldMk cId="140178502" sldId="257"/>
            <ac:cxnSpMk id="238" creationId="{B9D42DBB-966A-6982-0C93-81DAAC42902E}"/>
          </ac:cxnSpMkLst>
        </pc:cxnChg>
        <pc:cxnChg chg="del">
          <ac:chgData name="Arya Das" userId="f916618f-8671-4c9e-89fe-d2d42b37fb89" providerId="ADAL" clId="{BBC00648-3517-46BA-B36F-7C568167CD0D}" dt="2024-08-06T17:19:55.391" v="309" actId="478"/>
          <ac:cxnSpMkLst>
            <pc:docMk/>
            <pc:sldMk cId="140178502" sldId="257"/>
            <ac:cxnSpMk id="241" creationId="{CDE05D89-87CB-7430-E4C3-B546E23A3552}"/>
          </ac:cxnSpMkLst>
        </pc:cxnChg>
        <pc:cxnChg chg="del mod">
          <ac:chgData name="Arya Das" userId="f916618f-8671-4c9e-89fe-d2d42b37fb89" providerId="ADAL" clId="{BBC00648-3517-46BA-B36F-7C568167CD0D}" dt="2024-08-06T17:19:59.287" v="310" actId="478"/>
          <ac:cxnSpMkLst>
            <pc:docMk/>
            <pc:sldMk cId="140178502" sldId="257"/>
            <ac:cxnSpMk id="245" creationId="{A9C7A5C8-1914-6031-C5CE-253DF8EEF0B2}"/>
          </ac:cxnSpMkLst>
        </pc:cxnChg>
        <pc:cxnChg chg="add mod">
          <ac:chgData name="Arya Das" userId="f916618f-8671-4c9e-89fe-d2d42b37fb89" providerId="ADAL" clId="{BBC00648-3517-46BA-B36F-7C568167CD0D}" dt="2024-08-06T23:20:42.421" v="4216" actId="208"/>
          <ac:cxnSpMkLst>
            <pc:docMk/>
            <pc:sldMk cId="140178502" sldId="257"/>
            <ac:cxnSpMk id="246" creationId="{0BD668A6-CBEA-19D8-6246-A1C77A5B2E2E}"/>
          </ac:cxnSpMkLst>
        </pc:cxnChg>
        <pc:cxnChg chg="del">
          <ac:chgData name="Arya Das" userId="f916618f-8671-4c9e-89fe-d2d42b37fb89" providerId="ADAL" clId="{BBC00648-3517-46BA-B36F-7C568167CD0D}" dt="2024-08-06T17:19:55.391" v="309" actId="478"/>
          <ac:cxnSpMkLst>
            <pc:docMk/>
            <pc:sldMk cId="140178502" sldId="257"/>
            <ac:cxnSpMk id="248" creationId="{F0F13B71-262A-635B-AA91-E93A067F1292}"/>
          </ac:cxnSpMkLst>
        </pc:cxnChg>
        <pc:cxnChg chg="del">
          <ac:chgData name="Arya Das" userId="f916618f-8671-4c9e-89fe-d2d42b37fb89" providerId="ADAL" clId="{BBC00648-3517-46BA-B36F-7C568167CD0D}" dt="2024-08-06T17:19:55.391" v="309" actId="478"/>
          <ac:cxnSpMkLst>
            <pc:docMk/>
            <pc:sldMk cId="140178502" sldId="257"/>
            <ac:cxnSpMk id="249" creationId="{C24CD134-81B6-4316-98E5-CE6B234C1845}"/>
          </ac:cxnSpMkLst>
        </pc:cxnChg>
        <pc:cxnChg chg="del">
          <ac:chgData name="Arya Das" userId="f916618f-8671-4c9e-89fe-d2d42b37fb89" providerId="ADAL" clId="{BBC00648-3517-46BA-B36F-7C568167CD0D}" dt="2024-08-06T17:19:55.391" v="309" actId="478"/>
          <ac:cxnSpMkLst>
            <pc:docMk/>
            <pc:sldMk cId="140178502" sldId="257"/>
            <ac:cxnSpMk id="250" creationId="{BF6F9D39-5122-8C9F-EF22-244216350C78}"/>
          </ac:cxnSpMkLst>
        </pc:cxnChg>
        <pc:cxnChg chg="add mod">
          <ac:chgData name="Arya Das" userId="f916618f-8671-4c9e-89fe-d2d42b37fb89" providerId="ADAL" clId="{BBC00648-3517-46BA-B36F-7C568167CD0D}" dt="2024-08-06T23:34:58.232" v="5087" actId="1076"/>
          <ac:cxnSpMkLst>
            <pc:docMk/>
            <pc:sldMk cId="140178502" sldId="257"/>
            <ac:cxnSpMk id="254" creationId="{F1F11163-848A-59C2-163A-52D7A1DA4628}"/>
          </ac:cxnSpMkLst>
        </pc:cxnChg>
        <pc:cxnChg chg="del">
          <ac:chgData name="Arya Das" userId="f916618f-8671-4c9e-89fe-d2d42b37fb89" providerId="ADAL" clId="{BBC00648-3517-46BA-B36F-7C568167CD0D}" dt="2024-08-06T17:19:55.391" v="309" actId="478"/>
          <ac:cxnSpMkLst>
            <pc:docMk/>
            <pc:sldMk cId="140178502" sldId="257"/>
            <ac:cxnSpMk id="255" creationId="{82CA9077-9519-1A2A-CEAF-1603918175BB}"/>
          </ac:cxnSpMkLst>
        </pc:cxnChg>
        <pc:cxnChg chg="del">
          <ac:chgData name="Arya Das" userId="f916618f-8671-4c9e-89fe-d2d42b37fb89" providerId="ADAL" clId="{BBC00648-3517-46BA-B36F-7C568167CD0D}" dt="2024-08-06T17:19:55.391" v="309" actId="478"/>
          <ac:cxnSpMkLst>
            <pc:docMk/>
            <pc:sldMk cId="140178502" sldId="257"/>
            <ac:cxnSpMk id="258" creationId="{01840DDD-25F2-2FAB-633A-982CFE10E0A8}"/>
          </ac:cxnSpMkLst>
        </pc:cxnChg>
        <pc:cxnChg chg="del">
          <ac:chgData name="Arya Das" userId="f916618f-8671-4c9e-89fe-d2d42b37fb89" providerId="ADAL" clId="{BBC00648-3517-46BA-B36F-7C568167CD0D}" dt="2024-08-06T17:19:55.391" v="309" actId="478"/>
          <ac:cxnSpMkLst>
            <pc:docMk/>
            <pc:sldMk cId="140178502" sldId="257"/>
            <ac:cxnSpMk id="263" creationId="{E511708C-F8C0-A15B-D086-5CC52ABA7832}"/>
          </ac:cxnSpMkLst>
        </pc:cxnChg>
        <pc:cxnChg chg="del">
          <ac:chgData name="Arya Das" userId="f916618f-8671-4c9e-89fe-d2d42b37fb89" providerId="ADAL" clId="{BBC00648-3517-46BA-B36F-7C568167CD0D}" dt="2024-08-06T17:19:55.391" v="309" actId="478"/>
          <ac:cxnSpMkLst>
            <pc:docMk/>
            <pc:sldMk cId="140178502" sldId="257"/>
            <ac:cxnSpMk id="264" creationId="{15B6CAD2-9A57-8E08-C620-1B53CF276F6F}"/>
          </ac:cxnSpMkLst>
        </pc:cxnChg>
        <pc:cxnChg chg="del mod">
          <ac:chgData name="Arya Das" userId="f916618f-8671-4c9e-89fe-d2d42b37fb89" providerId="ADAL" clId="{BBC00648-3517-46BA-B36F-7C568167CD0D}" dt="2024-08-06T17:19:55.391" v="309" actId="478"/>
          <ac:cxnSpMkLst>
            <pc:docMk/>
            <pc:sldMk cId="140178502" sldId="257"/>
            <ac:cxnSpMk id="266" creationId="{0F074DEE-7FAE-F979-B5BD-17FB71B7F026}"/>
          </ac:cxnSpMkLst>
        </pc:cxnChg>
        <pc:cxnChg chg="del mod">
          <ac:chgData name="Arya Das" userId="f916618f-8671-4c9e-89fe-d2d42b37fb89" providerId="ADAL" clId="{BBC00648-3517-46BA-B36F-7C568167CD0D}" dt="2024-08-06T23:21:02.390" v="4218" actId="478"/>
          <ac:cxnSpMkLst>
            <pc:docMk/>
            <pc:sldMk cId="140178502" sldId="257"/>
            <ac:cxnSpMk id="282" creationId="{0C963122-5832-8109-01DD-9459F47FBBC4}"/>
          </ac:cxnSpMkLst>
        </pc:cxnChg>
        <pc:cxnChg chg="del mod">
          <ac:chgData name="Arya Das" userId="f916618f-8671-4c9e-89fe-d2d42b37fb89" providerId="ADAL" clId="{BBC00648-3517-46BA-B36F-7C568167CD0D}" dt="2024-08-06T23:21:03.172" v="4219" actId="478"/>
          <ac:cxnSpMkLst>
            <pc:docMk/>
            <pc:sldMk cId="140178502" sldId="257"/>
            <ac:cxnSpMk id="283" creationId="{F8C7B5B1-7623-2F1B-B8B7-4A0D7F771DD3}"/>
          </ac:cxnSpMkLst>
        </pc:cxnChg>
        <pc:cxnChg chg="del mod">
          <ac:chgData name="Arya Das" userId="f916618f-8671-4c9e-89fe-d2d42b37fb89" providerId="ADAL" clId="{BBC00648-3517-46BA-B36F-7C568167CD0D}" dt="2024-08-06T23:21:01.626" v="4217" actId="478"/>
          <ac:cxnSpMkLst>
            <pc:docMk/>
            <pc:sldMk cId="140178502" sldId="257"/>
            <ac:cxnSpMk id="284" creationId="{051EF0AA-9B5E-BF54-1DC8-21DA15877000}"/>
          </ac:cxnSpMkLst>
        </pc:cxnChg>
        <pc:cxnChg chg="add del mod">
          <ac:chgData name="Arya Das" userId="f916618f-8671-4c9e-89fe-d2d42b37fb89" providerId="ADAL" clId="{BBC00648-3517-46BA-B36F-7C568167CD0D}" dt="2024-08-06T17:18:09.342" v="288" actId="478"/>
          <ac:cxnSpMkLst>
            <pc:docMk/>
            <pc:sldMk cId="140178502" sldId="257"/>
            <ac:cxnSpMk id="448" creationId="{E9F40EDF-A1DA-1A68-D73C-19B6F9528FB6}"/>
          </ac:cxnSpMkLst>
        </pc:cxnChg>
        <pc:cxnChg chg="add del mod">
          <ac:chgData name="Arya Das" userId="f916618f-8671-4c9e-89fe-d2d42b37fb89" providerId="ADAL" clId="{BBC00648-3517-46BA-B36F-7C568167CD0D}" dt="2024-08-06T17:18:09.342" v="288" actId="478"/>
          <ac:cxnSpMkLst>
            <pc:docMk/>
            <pc:sldMk cId="140178502" sldId="257"/>
            <ac:cxnSpMk id="449" creationId="{79461AEC-7C11-79C7-AAEE-E1F0F26D9CCE}"/>
          </ac:cxnSpMkLst>
        </pc:cxnChg>
        <pc:cxnChg chg="add del mod">
          <ac:chgData name="Arya Das" userId="f916618f-8671-4c9e-89fe-d2d42b37fb89" providerId="ADAL" clId="{BBC00648-3517-46BA-B36F-7C568167CD0D}" dt="2024-08-06T17:18:09.342" v="288" actId="478"/>
          <ac:cxnSpMkLst>
            <pc:docMk/>
            <pc:sldMk cId="140178502" sldId="257"/>
            <ac:cxnSpMk id="450" creationId="{9CD4AA03-07C7-FD04-9D17-C0CE17500602}"/>
          </ac:cxnSpMkLst>
        </pc:cxnChg>
        <pc:cxnChg chg="add del mod">
          <ac:chgData name="Arya Das" userId="f916618f-8671-4c9e-89fe-d2d42b37fb89" providerId="ADAL" clId="{BBC00648-3517-46BA-B36F-7C568167CD0D}" dt="2024-08-06T17:18:09.342" v="288" actId="478"/>
          <ac:cxnSpMkLst>
            <pc:docMk/>
            <pc:sldMk cId="140178502" sldId="257"/>
            <ac:cxnSpMk id="451" creationId="{E46A8EED-6945-89CB-2975-2E8535C1967A}"/>
          </ac:cxnSpMkLst>
        </pc:cxnChg>
        <pc:cxnChg chg="add del mod">
          <ac:chgData name="Arya Das" userId="f916618f-8671-4c9e-89fe-d2d42b37fb89" providerId="ADAL" clId="{BBC00648-3517-46BA-B36F-7C568167CD0D}" dt="2024-08-06T17:18:09.342" v="288" actId="478"/>
          <ac:cxnSpMkLst>
            <pc:docMk/>
            <pc:sldMk cId="140178502" sldId="257"/>
            <ac:cxnSpMk id="453" creationId="{E06B8E55-CB74-1B95-40C9-AD60BE240F04}"/>
          </ac:cxnSpMkLst>
        </pc:cxnChg>
        <pc:cxnChg chg="add del mod">
          <ac:chgData name="Arya Das" userId="f916618f-8671-4c9e-89fe-d2d42b37fb89" providerId="ADAL" clId="{BBC00648-3517-46BA-B36F-7C568167CD0D}" dt="2024-08-06T17:18:09.342" v="288" actId="478"/>
          <ac:cxnSpMkLst>
            <pc:docMk/>
            <pc:sldMk cId="140178502" sldId="257"/>
            <ac:cxnSpMk id="454" creationId="{94FBBB80-0A0E-BF42-6EB1-3C7289037577}"/>
          </ac:cxnSpMkLst>
        </pc:cxnChg>
        <pc:cxnChg chg="del mod">
          <ac:chgData name="Arya Das" userId="f916618f-8671-4c9e-89fe-d2d42b37fb89" providerId="ADAL" clId="{BBC00648-3517-46BA-B36F-7C568167CD0D}" dt="2024-08-06T21:48:42.306" v="2155" actId="478"/>
          <ac:cxnSpMkLst>
            <pc:docMk/>
            <pc:sldMk cId="140178502" sldId="257"/>
            <ac:cxnSpMk id="484" creationId="{4481A1B2-373B-A46C-6AAD-F54DC2C355F3}"/>
          </ac:cxnSpMkLst>
        </pc:cxnChg>
        <pc:cxnChg chg="del mod">
          <ac:chgData name="Arya Das" userId="f916618f-8671-4c9e-89fe-d2d42b37fb89" providerId="ADAL" clId="{BBC00648-3517-46BA-B36F-7C568167CD0D}" dt="2024-08-06T21:48:42.306" v="2155" actId="478"/>
          <ac:cxnSpMkLst>
            <pc:docMk/>
            <pc:sldMk cId="140178502" sldId="257"/>
            <ac:cxnSpMk id="485" creationId="{3ED81B27-10FC-19E4-448B-CE666B8FF44C}"/>
          </ac:cxnSpMkLst>
        </pc:cxnChg>
        <pc:cxnChg chg="del mod">
          <ac:chgData name="Arya Das" userId="f916618f-8671-4c9e-89fe-d2d42b37fb89" providerId="ADAL" clId="{BBC00648-3517-46BA-B36F-7C568167CD0D}" dt="2024-08-06T21:48:42.306" v="2155" actId="478"/>
          <ac:cxnSpMkLst>
            <pc:docMk/>
            <pc:sldMk cId="140178502" sldId="257"/>
            <ac:cxnSpMk id="494" creationId="{B8FEB99B-F7A1-15A9-E578-8B4CA8054D1C}"/>
          </ac:cxnSpMkLst>
        </pc:cxnChg>
        <pc:cxnChg chg="del mod">
          <ac:chgData name="Arya Das" userId="f916618f-8671-4c9e-89fe-d2d42b37fb89" providerId="ADAL" clId="{BBC00648-3517-46BA-B36F-7C568167CD0D}" dt="2024-08-06T21:48:42.306" v="2155" actId="478"/>
          <ac:cxnSpMkLst>
            <pc:docMk/>
            <pc:sldMk cId="140178502" sldId="257"/>
            <ac:cxnSpMk id="496" creationId="{A7A5AA73-7922-9324-3B43-FF5D4EDC6A03}"/>
          </ac:cxnSpMkLst>
        </pc:cxnChg>
        <pc:cxnChg chg="add mod">
          <ac:chgData name="Arya Das" userId="f916618f-8671-4c9e-89fe-d2d42b37fb89" providerId="ADAL" clId="{BBC00648-3517-46BA-B36F-7C568167CD0D}" dt="2024-08-06T22:13:16.687" v="3167" actId="14100"/>
          <ac:cxnSpMkLst>
            <pc:docMk/>
            <pc:sldMk cId="140178502" sldId="257"/>
            <ac:cxnSpMk id="498" creationId="{7AC2D211-351A-6D6A-917E-2EDA372356C4}"/>
          </ac:cxnSpMkLst>
        </pc:cxnChg>
        <pc:cxnChg chg="del mod">
          <ac:chgData name="Arya Das" userId="f916618f-8671-4c9e-89fe-d2d42b37fb89" providerId="ADAL" clId="{BBC00648-3517-46BA-B36F-7C568167CD0D}" dt="2024-08-06T21:48:42.306" v="2155" actId="478"/>
          <ac:cxnSpMkLst>
            <pc:docMk/>
            <pc:sldMk cId="140178502" sldId="257"/>
            <ac:cxnSpMk id="499" creationId="{C6B474CC-0E69-6CF9-3030-6A46C57DFCB0}"/>
          </ac:cxnSpMkLst>
        </pc:cxnChg>
        <pc:cxnChg chg="add mod">
          <ac:chgData name="Arya Das" userId="f916618f-8671-4c9e-89fe-d2d42b37fb89" providerId="ADAL" clId="{BBC00648-3517-46BA-B36F-7C568167CD0D}" dt="2024-08-06T22:12:59.423" v="3164" actId="14100"/>
          <ac:cxnSpMkLst>
            <pc:docMk/>
            <pc:sldMk cId="140178502" sldId="257"/>
            <ac:cxnSpMk id="500" creationId="{70468906-E34C-4278-9D79-F15E2AB75470}"/>
          </ac:cxnSpMkLst>
        </pc:cxnChg>
        <pc:cxnChg chg="add mod">
          <ac:chgData name="Arya Das" userId="f916618f-8671-4c9e-89fe-d2d42b37fb89" providerId="ADAL" clId="{BBC00648-3517-46BA-B36F-7C568167CD0D}" dt="2024-08-06T22:12:47.008" v="3161" actId="14100"/>
          <ac:cxnSpMkLst>
            <pc:docMk/>
            <pc:sldMk cId="140178502" sldId="257"/>
            <ac:cxnSpMk id="501" creationId="{5CC2902F-CEEF-08A0-3353-9800973AC875}"/>
          </ac:cxnSpMkLst>
        </pc:cxnChg>
        <pc:cxnChg chg="del mod">
          <ac:chgData name="Arya Das" userId="f916618f-8671-4c9e-89fe-d2d42b37fb89" providerId="ADAL" clId="{BBC00648-3517-46BA-B36F-7C568167CD0D}" dt="2024-08-06T21:48:42.306" v="2155" actId="478"/>
          <ac:cxnSpMkLst>
            <pc:docMk/>
            <pc:sldMk cId="140178502" sldId="257"/>
            <ac:cxnSpMk id="504" creationId="{21346AC7-A317-327B-FAB6-E28D3EE1CCEE}"/>
          </ac:cxnSpMkLst>
        </pc:cxnChg>
        <pc:cxnChg chg="del mod">
          <ac:chgData name="Arya Das" userId="f916618f-8671-4c9e-89fe-d2d42b37fb89" providerId="ADAL" clId="{BBC00648-3517-46BA-B36F-7C568167CD0D}" dt="2024-08-06T21:48:42.306" v="2155" actId="478"/>
          <ac:cxnSpMkLst>
            <pc:docMk/>
            <pc:sldMk cId="140178502" sldId="257"/>
            <ac:cxnSpMk id="505" creationId="{FED92938-B833-5840-711F-53F6E7B746DB}"/>
          </ac:cxnSpMkLst>
        </pc:cxnChg>
        <pc:cxnChg chg="del mod">
          <ac:chgData name="Arya Das" userId="f916618f-8671-4c9e-89fe-d2d42b37fb89" providerId="ADAL" clId="{BBC00648-3517-46BA-B36F-7C568167CD0D}" dt="2024-08-06T21:48:42.306" v="2155" actId="478"/>
          <ac:cxnSpMkLst>
            <pc:docMk/>
            <pc:sldMk cId="140178502" sldId="257"/>
            <ac:cxnSpMk id="507" creationId="{470DE765-D7AB-1545-7EA2-E6892043F5F2}"/>
          </ac:cxnSpMkLst>
        </pc:cxnChg>
        <pc:cxnChg chg="del mod">
          <ac:chgData name="Arya Das" userId="f916618f-8671-4c9e-89fe-d2d42b37fb89" providerId="ADAL" clId="{BBC00648-3517-46BA-B36F-7C568167CD0D}" dt="2024-08-06T21:48:42.306" v="2155" actId="478"/>
          <ac:cxnSpMkLst>
            <pc:docMk/>
            <pc:sldMk cId="140178502" sldId="257"/>
            <ac:cxnSpMk id="509" creationId="{AE2D34AA-57BD-B557-E327-FB47F47C1EA9}"/>
          </ac:cxnSpMkLst>
        </pc:cxnChg>
        <pc:cxnChg chg="del mod">
          <ac:chgData name="Arya Das" userId="f916618f-8671-4c9e-89fe-d2d42b37fb89" providerId="ADAL" clId="{BBC00648-3517-46BA-B36F-7C568167CD0D}" dt="2024-08-06T21:48:42.306" v="2155" actId="478"/>
          <ac:cxnSpMkLst>
            <pc:docMk/>
            <pc:sldMk cId="140178502" sldId="257"/>
            <ac:cxnSpMk id="511" creationId="{CA0161A3-3AA1-D6DA-835E-EE8DF64AC7F1}"/>
          </ac:cxnSpMkLst>
        </pc:cxnChg>
        <pc:cxnChg chg="del mod">
          <ac:chgData name="Arya Das" userId="f916618f-8671-4c9e-89fe-d2d42b37fb89" providerId="ADAL" clId="{BBC00648-3517-46BA-B36F-7C568167CD0D}" dt="2024-08-06T21:48:42.306" v="2155" actId="478"/>
          <ac:cxnSpMkLst>
            <pc:docMk/>
            <pc:sldMk cId="140178502" sldId="257"/>
            <ac:cxnSpMk id="518" creationId="{CE081AF2-B9E6-0BEF-AAB5-1DD37B0C7395}"/>
          </ac:cxnSpMkLst>
        </pc:cxnChg>
        <pc:cxnChg chg="mod">
          <ac:chgData name="Arya Das" userId="f916618f-8671-4c9e-89fe-d2d42b37fb89" providerId="ADAL" clId="{BBC00648-3517-46BA-B36F-7C568167CD0D}" dt="2024-08-06T21:52:00.357" v="2182"/>
          <ac:cxnSpMkLst>
            <pc:docMk/>
            <pc:sldMk cId="140178502" sldId="257"/>
            <ac:cxnSpMk id="526" creationId="{BA2B5879-1206-B395-19FB-60023BEE03BD}"/>
          </ac:cxnSpMkLst>
        </pc:cxnChg>
        <pc:cxnChg chg="mod">
          <ac:chgData name="Arya Das" userId="f916618f-8671-4c9e-89fe-d2d42b37fb89" providerId="ADAL" clId="{BBC00648-3517-46BA-B36F-7C568167CD0D}" dt="2024-08-06T21:52:00.357" v="2182"/>
          <ac:cxnSpMkLst>
            <pc:docMk/>
            <pc:sldMk cId="140178502" sldId="257"/>
            <ac:cxnSpMk id="527" creationId="{4BB8177B-3889-071A-BC61-70046FD31D89}"/>
          </ac:cxnSpMkLst>
        </pc:cxnChg>
        <pc:cxnChg chg="mod">
          <ac:chgData name="Arya Das" userId="f916618f-8671-4c9e-89fe-d2d42b37fb89" providerId="ADAL" clId="{BBC00648-3517-46BA-B36F-7C568167CD0D}" dt="2024-08-06T21:52:00.357" v="2182"/>
          <ac:cxnSpMkLst>
            <pc:docMk/>
            <pc:sldMk cId="140178502" sldId="257"/>
            <ac:cxnSpMk id="528" creationId="{78EBB4D4-12C3-3166-E441-FBA34898C8AB}"/>
          </ac:cxnSpMkLst>
        </pc:cxnChg>
        <pc:cxnChg chg="mod">
          <ac:chgData name="Arya Das" userId="f916618f-8671-4c9e-89fe-d2d42b37fb89" providerId="ADAL" clId="{BBC00648-3517-46BA-B36F-7C568167CD0D}" dt="2024-08-06T21:52:00.357" v="2182"/>
          <ac:cxnSpMkLst>
            <pc:docMk/>
            <pc:sldMk cId="140178502" sldId="257"/>
            <ac:cxnSpMk id="529" creationId="{95AD5CAA-A47A-7571-A21C-D0802A545801}"/>
          </ac:cxnSpMkLst>
        </pc:cxnChg>
        <pc:cxnChg chg="mod">
          <ac:chgData name="Arya Das" userId="f916618f-8671-4c9e-89fe-d2d42b37fb89" providerId="ADAL" clId="{BBC00648-3517-46BA-B36F-7C568167CD0D}" dt="2024-08-06T21:54:44.506" v="2198" actId="478"/>
          <ac:cxnSpMkLst>
            <pc:docMk/>
            <pc:sldMk cId="140178502" sldId="257"/>
            <ac:cxnSpMk id="530" creationId="{C146F949-43E8-7BE7-8F6A-705C0D91A6FC}"/>
          </ac:cxnSpMkLst>
        </pc:cxnChg>
        <pc:cxnChg chg="mod">
          <ac:chgData name="Arya Das" userId="f916618f-8671-4c9e-89fe-d2d42b37fb89" providerId="ADAL" clId="{BBC00648-3517-46BA-B36F-7C568167CD0D}" dt="2024-08-06T21:54:44.506" v="2198" actId="478"/>
          <ac:cxnSpMkLst>
            <pc:docMk/>
            <pc:sldMk cId="140178502" sldId="257"/>
            <ac:cxnSpMk id="531" creationId="{BB1F2185-FB97-6A6B-13CB-94144D43780A}"/>
          </ac:cxnSpMkLst>
        </pc:cxnChg>
        <pc:cxnChg chg="add del mod">
          <ac:chgData name="Arya Das" userId="f916618f-8671-4c9e-89fe-d2d42b37fb89" providerId="ADAL" clId="{BBC00648-3517-46BA-B36F-7C568167CD0D}" dt="2024-08-06T22:31:07.873" v="3345" actId="478"/>
          <ac:cxnSpMkLst>
            <pc:docMk/>
            <pc:sldMk cId="140178502" sldId="257"/>
            <ac:cxnSpMk id="563" creationId="{A58676EB-C476-3B79-0E08-FC13C8EFDC2C}"/>
          </ac:cxnSpMkLst>
        </pc:cxnChg>
        <pc:cxnChg chg="add del mod">
          <ac:chgData name="Arya Das" userId="f916618f-8671-4c9e-89fe-d2d42b37fb89" providerId="ADAL" clId="{BBC00648-3517-46BA-B36F-7C568167CD0D}" dt="2024-08-06T22:31:07.873" v="3345" actId="478"/>
          <ac:cxnSpMkLst>
            <pc:docMk/>
            <pc:sldMk cId="140178502" sldId="257"/>
            <ac:cxnSpMk id="564" creationId="{625D2E2A-B776-6ABB-84F7-ED41A9518516}"/>
          </ac:cxnSpMkLst>
        </pc:cxnChg>
        <pc:cxnChg chg="add del mod">
          <ac:chgData name="Arya Das" userId="f916618f-8671-4c9e-89fe-d2d42b37fb89" providerId="ADAL" clId="{BBC00648-3517-46BA-B36F-7C568167CD0D}" dt="2024-08-06T22:31:07.873" v="3345" actId="478"/>
          <ac:cxnSpMkLst>
            <pc:docMk/>
            <pc:sldMk cId="140178502" sldId="257"/>
            <ac:cxnSpMk id="565" creationId="{07BFC163-56EF-F7B6-013B-4250CCF37965}"/>
          </ac:cxnSpMkLst>
        </pc:cxnChg>
        <pc:cxnChg chg="add del mod">
          <ac:chgData name="Arya Das" userId="f916618f-8671-4c9e-89fe-d2d42b37fb89" providerId="ADAL" clId="{BBC00648-3517-46BA-B36F-7C568167CD0D}" dt="2024-08-06T22:31:07.873" v="3345" actId="478"/>
          <ac:cxnSpMkLst>
            <pc:docMk/>
            <pc:sldMk cId="140178502" sldId="257"/>
            <ac:cxnSpMk id="566" creationId="{596FCB39-E75D-B5CE-9A88-692A685D3F73}"/>
          </ac:cxnSpMkLst>
        </pc:cxnChg>
        <pc:cxnChg chg="add del mod">
          <ac:chgData name="Arya Das" userId="f916618f-8671-4c9e-89fe-d2d42b37fb89" providerId="ADAL" clId="{BBC00648-3517-46BA-B36F-7C568167CD0D}" dt="2024-08-06T22:31:07.873" v="3345" actId="478"/>
          <ac:cxnSpMkLst>
            <pc:docMk/>
            <pc:sldMk cId="140178502" sldId="257"/>
            <ac:cxnSpMk id="567" creationId="{99D73726-AB02-CAB5-F931-8A339B079BC9}"/>
          </ac:cxnSpMkLst>
        </pc:cxnChg>
        <pc:cxnChg chg="add del mod">
          <ac:chgData name="Arya Das" userId="f916618f-8671-4c9e-89fe-d2d42b37fb89" providerId="ADAL" clId="{BBC00648-3517-46BA-B36F-7C568167CD0D}" dt="2024-08-06T22:31:07.873" v="3345" actId="478"/>
          <ac:cxnSpMkLst>
            <pc:docMk/>
            <pc:sldMk cId="140178502" sldId="257"/>
            <ac:cxnSpMk id="568" creationId="{CE283CAA-AFD1-3C76-06D7-AD8DB15FDF8C}"/>
          </ac:cxnSpMkLst>
        </pc:cxnChg>
        <pc:cxnChg chg="add del mod">
          <ac:chgData name="Arya Das" userId="f916618f-8671-4c9e-89fe-d2d42b37fb89" providerId="ADAL" clId="{BBC00648-3517-46BA-B36F-7C568167CD0D}" dt="2024-08-06T22:31:07.873" v="3345" actId="478"/>
          <ac:cxnSpMkLst>
            <pc:docMk/>
            <pc:sldMk cId="140178502" sldId="257"/>
            <ac:cxnSpMk id="569" creationId="{7B274C6D-FDB9-1A64-A00B-E528EBBEF09D}"/>
          </ac:cxnSpMkLst>
        </pc:cxnChg>
        <pc:cxnChg chg="add del mod">
          <ac:chgData name="Arya Das" userId="f916618f-8671-4c9e-89fe-d2d42b37fb89" providerId="ADAL" clId="{BBC00648-3517-46BA-B36F-7C568167CD0D}" dt="2024-08-06T22:31:07.873" v="3345" actId="478"/>
          <ac:cxnSpMkLst>
            <pc:docMk/>
            <pc:sldMk cId="140178502" sldId="257"/>
            <ac:cxnSpMk id="570" creationId="{D15BD82C-0E57-57F4-9179-E0E94117FD7F}"/>
          </ac:cxnSpMkLst>
        </pc:cxnChg>
        <pc:cxnChg chg="add del mod">
          <ac:chgData name="Arya Das" userId="f916618f-8671-4c9e-89fe-d2d42b37fb89" providerId="ADAL" clId="{BBC00648-3517-46BA-B36F-7C568167CD0D}" dt="2024-08-06T22:31:07.873" v="3345" actId="478"/>
          <ac:cxnSpMkLst>
            <pc:docMk/>
            <pc:sldMk cId="140178502" sldId="257"/>
            <ac:cxnSpMk id="571" creationId="{8B86E7E6-27F2-E72E-6D19-42F19032C689}"/>
          </ac:cxnSpMkLst>
        </pc:cxnChg>
        <pc:cxnChg chg="add del mod">
          <ac:chgData name="Arya Das" userId="f916618f-8671-4c9e-89fe-d2d42b37fb89" providerId="ADAL" clId="{BBC00648-3517-46BA-B36F-7C568167CD0D}" dt="2024-08-06T22:31:07.873" v="3345" actId="478"/>
          <ac:cxnSpMkLst>
            <pc:docMk/>
            <pc:sldMk cId="140178502" sldId="257"/>
            <ac:cxnSpMk id="572" creationId="{8058B423-8A4D-3DC0-AA3A-6451F1665BC9}"/>
          </ac:cxnSpMkLst>
        </pc:cxnChg>
        <pc:cxnChg chg="add del mod">
          <ac:chgData name="Arya Das" userId="f916618f-8671-4c9e-89fe-d2d42b37fb89" providerId="ADAL" clId="{BBC00648-3517-46BA-B36F-7C568167CD0D}" dt="2024-08-06T22:31:07.873" v="3345" actId="478"/>
          <ac:cxnSpMkLst>
            <pc:docMk/>
            <pc:sldMk cId="140178502" sldId="257"/>
            <ac:cxnSpMk id="573" creationId="{E976AFD9-5D0F-B181-1454-A7C4434989CA}"/>
          </ac:cxnSpMkLst>
        </pc:cxnChg>
        <pc:cxnChg chg="add del mod">
          <ac:chgData name="Arya Das" userId="f916618f-8671-4c9e-89fe-d2d42b37fb89" providerId="ADAL" clId="{BBC00648-3517-46BA-B36F-7C568167CD0D}" dt="2024-08-06T22:31:07.873" v="3345" actId="478"/>
          <ac:cxnSpMkLst>
            <pc:docMk/>
            <pc:sldMk cId="140178502" sldId="257"/>
            <ac:cxnSpMk id="574" creationId="{482EE2C2-75C5-F209-257E-85576BCA2329}"/>
          </ac:cxnSpMkLst>
        </pc:cxnChg>
        <pc:cxnChg chg="add del mod">
          <ac:chgData name="Arya Das" userId="f916618f-8671-4c9e-89fe-d2d42b37fb89" providerId="ADAL" clId="{BBC00648-3517-46BA-B36F-7C568167CD0D}" dt="2024-08-06T22:31:07.873" v="3345" actId="478"/>
          <ac:cxnSpMkLst>
            <pc:docMk/>
            <pc:sldMk cId="140178502" sldId="257"/>
            <ac:cxnSpMk id="575" creationId="{6D452F46-E5EC-B8F6-6714-A84497404BC8}"/>
          </ac:cxnSpMkLst>
        </pc:cxnChg>
      </pc:sldChg>
      <pc:sldChg chg="new del">
        <pc:chgData name="Arya Das" userId="f916618f-8671-4c9e-89fe-d2d42b37fb89" providerId="ADAL" clId="{BBC00648-3517-46BA-B36F-7C568167CD0D}" dt="2024-08-06T17:04:13.488" v="1" actId="47"/>
        <pc:sldMkLst>
          <pc:docMk/>
          <pc:sldMk cId="491432373" sldId="257"/>
        </pc:sldMkLst>
      </pc:sldChg>
      <pc:sldChg chg="new del">
        <pc:chgData name="Arya Das" userId="f916618f-8671-4c9e-89fe-d2d42b37fb89" providerId="ADAL" clId="{BBC00648-3517-46BA-B36F-7C568167CD0D}" dt="2024-08-06T17:04:49.639" v="4" actId="47"/>
        <pc:sldMkLst>
          <pc:docMk/>
          <pc:sldMk cId="4259278441" sldId="257"/>
        </pc:sldMkLst>
      </pc:sldChg>
      <pc:sldChg chg="new del">
        <pc:chgData name="Arya Das" userId="f916618f-8671-4c9e-89fe-d2d42b37fb89" providerId="ADAL" clId="{BBC00648-3517-46BA-B36F-7C568167CD0D}" dt="2024-08-06T17:05:58.288" v="5" actId="47"/>
        <pc:sldMkLst>
          <pc:docMk/>
          <pc:sldMk cId="2141272134" sldId="25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2832D3-033B-4DD6-8773-8E7A3D86CF30}" type="doc">
      <dgm:prSet loTypeId="urn:microsoft.com/office/officeart/2005/8/layout/process1" loCatId="process" qsTypeId="urn:microsoft.com/office/officeart/2005/8/quickstyle/simple1" qsCatId="simple" csTypeId="urn:microsoft.com/office/officeart/2005/8/colors/accent0_3" csCatId="mainScheme" phldr="1"/>
      <dgm:spPr/>
    </dgm:pt>
    <dgm:pt modelId="{49CA5E28-3A71-420D-ACEF-591041006912}">
      <dgm:prSet phldrT="[Text]"/>
      <dgm:spPr/>
      <dgm:t>
        <a:bodyPr/>
        <a:lstStyle/>
        <a:p>
          <a:r>
            <a:rPr lang="en-IN" dirty="0"/>
            <a:t>Terrain</a:t>
          </a:r>
        </a:p>
      </dgm:t>
    </dgm:pt>
    <dgm:pt modelId="{E29EA31F-451F-48AE-86FF-870CF6F7B1F4}" type="parTrans" cxnId="{EB1A0967-41E7-4C4C-9CB0-14F527E5E8EA}">
      <dgm:prSet/>
      <dgm:spPr/>
      <dgm:t>
        <a:bodyPr/>
        <a:lstStyle/>
        <a:p>
          <a:endParaRPr lang="en-IN"/>
        </a:p>
      </dgm:t>
    </dgm:pt>
    <dgm:pt modelId="{0400E246-C2DE-4F4A-B6D3-1580B4F27BB9}" type="sibTrans" cxnId="{EB1A0967-41E7-4C4C-9CB0-14F527E5E8EA}">
      <dgm:prSet/>
      <dgm:spPr/>
      <dgm:t>
        <a:bodyPr/>
        <a:lstStyle/>
        <a:p>
          <a:endParaRPr lang="en-IN"/>
        </a:p>
      </dgm:t>
    </dgm:pt>
    <dgm:pt modelId="{74B31561-3DA8-45DA-BDAA-FE901703F720}">
      <dgm:prSet phldrT="[Text]"/>
      <dgm:spPr/>
      <dgm:t>
        <a:bodyPr/>
        <a:lstStyle/>
        <a:p>
          <a:r>
            <a:rPr lang="en-IN" dirty="0"/>
            <a:t>Camera + Lidar</a:t>
          </a:r>
        </a:p>
      </dgm:t>
    </dgm:pt>
    <dgm:pt modelId="{5F945B8A-E992-4B41-90E0-55FCF97883B3}" type="parTrans" cxnId="{B5A77AFA-9142-4A41-8268-D405972EFD0E}">
      <dgm:prSet/>
      <dgm:spPr/>
      <dgm:t>
        <a:bodyPr/>
        <a:lstStyle/>
        <a:p>
          <a:endParaRPr lang="en-IN"/>
        </a:p>
      </dgm:t>
    </dgm:pt>
    <dgm:pt modelId="{F4C49D4C-AFEB-4DF0-8F31-098DD583C601}" type="sibTrans" cxnId="{B5A77AFA-9142-4A41-8268-D405972EFD0E}">
      <dgm:prSet/>
      <dgm:spPr/>
      <dgm:t>
        <a:bodyPr/>
        <a:lstStyle/>
        <a:p>
          <a:endParaRPr lang="en-IN"/>
        </a:p>
      </dgm:t>
    </dgm:pt>
    <dgm:pt modelId="{90626636-F851-488A-BEC4-48CC55251788}">
      <dgm:prSet phldrT="[Text]"/>
      <dgm:spPr/>
      <dgm:t>
        <a:bodyPr/>
        <a:lstStyle/>
        <a:p>
          <a:r>
            <a:rPr lang="en-IN"/>
            <a:t>Digital Elevation Map</a:t>
          </a:r>
          <a:endParaRPr lang="en-IN" dirty="0"/>
        </a:p>
      </dgm:t>
    </dgm:pt>
    <dgm:pt modelId="{F8B1F731-7478-46C8-BB4B-119F20157A27}" type="parTrans" cxnId="{8072769F-3ED3-412D-BB74-5616BEE8EB66}">
      <dgm:prSet/>
      <dgm:spPr/>
      <dgm:t>
        <a:bodyPr/>
        <a:lstStyle/>
        <a:p>
          <a:endParaRPr lang="en-IN"/>
        </a:p>
      </dgm:t>
    </dgm:pt>
    <dgm:pt modelId="{155146FD-DEDF-4AA5-BBBF-EF6D9C6C7EEA}" type="sibTrans" cxnId="{8072769F-3ED3-412D-BB74-5616BEE8EB66}">
      <dgm:prSet/>
      <dgm:spPr/>
      <dgm:t>
        <a:bodyPr/>
        <a:lstStyle/>
        <a:p>
          <a:endParaRPr lang="en-IN"/>
        </a:p>
      </dgm:t>
    </dgm:pt>
    <dgm:pt modelId="{C493D67D-88DB-4AAB-AA7C-C97447DBA4F6}">
      <dgm:prSet phldrT="[Text]"/>
      <dgm:spPr/>
      <dgm:t>
        <a:bodyPr/>
        <a:lstStyle/>
        <a:p>
          <a:r>
            <a:rPr lang="en-IN" dirty="0"/>
            <a:t>Path Planning</a:t>
          </a:r>
        </a:p>
      </dgm:t>
    </dgm:pt>
    <dgm:pt modelId="{A48B659D-D7F5-4550-A5B6-8DDFEAB1E3B5}" type="parTrans" cxnId="{6614742B-C448-43CB-B361-3183B24D9CB5}">
      <dgm:prSet/>
      <dgm:spPr/>
      <dgm:t>
        <a:bodyPr/>
        <a:lstStyle/>
        <a:p>
          <a:endParaRPr lang="en-IN"/>
        </a:p>
      </dgm:t>
    </dgm:pt>
    <dgm:pt modelId="{D3A6C6BA-BC6F-446F-8124-DA5D635B5F9B}" type="sibTrans" cxnId="{6614742B-C448-43CB-B361-3183B24D9CB5}">
      <dgm:prSet/>
      <dgm:spPr/>
      <dgm:t>
        <a:bodyPr/>
        <a:lstStyle/>
        <a:p>
          <a:endParaRPr lang="en-IN"/>
        </a:p>
      </dgm:t>
    </dgm:pt>
    <dgm:pt modelId="{F4D8C872-578D-4FF4-8D8A-1B3F6478B0EA}" type="pres">
      <dgm:prSet presAssocID="{4A2832D3-033B-4DD6-8773-8E7A3D86CF30}" presName="Name0" presStyleCnt="0">
        <dgm:presLayoutVars>
          <dgm:dir/>
          <dgm:resizeHandles val="exact"/>
        </dgm:presLayoutVars>
      </dgm:prSet>
      <dgm:spPr/>
    </dgm:pt>
    <dgm:pt modelId="{EDFFA9ED-F992-4630-B5F7-5FFFDD8797C6}" type="pres">
      <dgm:prSet presAssocID="{49CA5E28-3A71-420D-ACEF-591041006912}" presName="node" presStyleLbl="node1" presStyleIdx="0" presStyleCnt="4">
        <dgm:presLayoutVars>
          <dgm:bulletEnabled val="1"/>
        </dgm:presLayoutVars>
      </dgm:prSet>
      <dgm:spPr/>
    </dgm:pt>
    <dgm:pt modelId="{621699D8-EEDA-4DE5-A883-5D4EFA7CC47C}" type="pres">
      <dgm:prSet presAssocID="{0400E246-C2DE-4F4A-B6D3-1580B4F27BB9}" presName="sibTrans" presStyleLbl="sibTrans2D1" presStyleIdx="0" presStyleCnt="3"/>
      <dgm:spPr/>
    </dgm:pt>
    <dgm:pt modelId="{3DFC5DFC-57A1-4AC3-909D-F5F6176D5B53}" type="pres">
      <dgm:prSet presAssocID="{0400E246-C2DE-4F4A-B6D3-1580B4F27BB9}" presName="connectorText" presStyleLbl="sibTrans2D1" presStyleIdx="0" presStyleCnt="3"/>
      <dgm:spPr/>
    </dgm:pt>
    <dgm:pt modelId="{DD5EFAD1-674E-4C9F-A642-50B75D15CEFC}" type="pres">
      <dgm:prSet presAssocID="{74B31561-3DA8-45DA-BDAA-FE901703F720}" presName="node" presStyleLbl="node1" presStyleIdx="1" presStyleCnt="4">
        <dgm:presLayoutVars>
          <dgm:bulletEnabled val="1"/>
        </dgm:presLayoutVars>
      </dgm:prSet>
      <dgm:spPr/>
    </dgm:pt>
    <dgm:pt modelId="{789CD73F-720B-496B-B261-8323675D8576}" type="pres">
      <dgm:prSet presAssocID="{F4C49D4C-AFEB-4DF0-8F31-098DD583C601}" presName="sibTrans" presStyleLbl="sibTrans2D1" presStyleIdx="1" presStyleCnt="3"/>
      <dgm:spPr/>
    </dgm:pt>
    <dgm:pt modelId="{1C4C1984-FFD6-4D30-A811-3D44130F4D34}" type="pres">
      <dgm:prSet presAssocID="{F4C49D4C-AFEB-4DF0-8F31-098DD583C601}" presName="connectorText" presStyleLbl="sibTrans2D1" presStyleIdx="1" presStyleCnt="3"/>
      <dgm:spPr/>
    </dgm:pt>
    <dgm:pt modelId="{0503ACC1-0ACB-44F9-8E7E-257983D80E65}" type="pres">
      <dgm:prSet presAssocID="{90626636-F851-488A-BEC4-48CC55251788}" presName="node" presStyleLbl="node1" presStyleIdx="2" presStyleCnt="4">
        <dgm:presLayoutVars>
          <dgm:bulletEnabled val="1"/>
        </dgm:presLayoutVars>
      </dgm:prSet>
      <dgm:spPr/>
    </dgm:pt>
    <dgm:pt modelId="{7F53F557-D049-4A50-A607-87CAA48FD6BF}" type="pres">
      <dgm:prSet presAssocID="{155146FD-DEDF-4AA5-BBBF-EF6D9C6C7EEA}" presName="sibTrans" presStyleLbl="sibTrans2D1" presStyleIdx="2" presStyleCnt="3"/>
      <dgm:spPr/>
    </dgm:pt>
    <dgm:pt modelId="{27D21F39-6A9B-492C-8796-0BB28E7F553A}" type="pres">
      <dgm:prSet presAssocID="{155146FD-DEDF-4AA5-BBBF-EF6D9C6C7EEA}" presName="connectorText" presStyleLbl="sibTrans2D1" presStyleIdx="2" presStyleCnt="3"/>
      <dgm:spPr/>
    </dgm:pt>
    <dgm:pt modelId="{58F86466-A980-466C-BBF0-EA70CC5547C3}" type="pres">
      <dgm:prSet presAssocID="{C493D67D-88DB-4AAB-AA7C-C97447DBA4F6}" presName="node" presStyleLbl="node1" presStyleIdx="3" presStyleCnt="4">
        <dgm:presLayoutVars>
          <dgm:bulletEnabled val="1"/>
        </dgm:presLayoutVars>
      </dgm:prSet>
      <dgm:spPr/>
    </dgm:pt>
  </dgm:ptLst>
  <dgm:cxnLst>
    <dgm:cxn modelId="{4B89EB15-B3F4-43C8-82C0-FB259A5F0EE0}" type="presOf" srcId="{0400E246-C2DE-4F4A-B6D3-1580B4F27BB9}" destId="{621699D8-EEDA-4DE5-A883-5D4EFA7CC47C}" srcOrd="0" destOrd="0" presId="urn:microsoft.com/office/officeart/2005/8/layout/process1"/>
    <dgm:cxn modelId="{25B72C24-1689-402A-93CE-F7D8DD4EC351}" type="presOf" srcId="{F4C49D4C-AFEB-4DF0-8F31-098DD583C601}" destId="{789CD73F-720B-496B-B261-8323675D8576}" srcOrd="0" destOrd="0" presId="urn:microsoft.com/office/officeart/2005/8/layout/process1"/>
    <dgm:cxn modelId="{6614742B-C448-43CB-B361-3183B24D9CB5}" srcId="{4A2832D3-033B-4DD6-8773-8E7A3D86CF30}" destId="{C493D67D-88DB-4AAB-AA7C-C97447DBA4F6}" srcOrd="3" destOrd="0" parTransId="{A48B659D-D7F5-4550-A5B6-8DDFEAB1E3B5}" sibTransId="{D3A6C6BA-BC6F-446F-8124-DA5D635B5F9B}"/>
    <dgm:cxn modelId="{1BCBD02D-3EBD-40A5-967A-100A159F33F3}" type="presOf" srcId="{0400E246-C2DE-4F4A-B6D3-1580B4F27BB9}" destId="{3DFC5DFC-57A1-4AC3-909D-F5F6176D5B53}" srcOrd="1" destOrd="0" presId="urn:microsoft.com/office/officeart/2005/8/layout/process1"/>
    <dgm:cxn modelId="{27281B43-A52B-40F9-851E-A4F190FE9EE9}" type="presOf" srcId="{155146FD-DEDF-4AA5-BBBF-EF6D9C6C7EEA}" destId="{27D21F39-6A9B-492C-8796-0BB28E7F553A}" srcOrd="1" destOrd="0" presId="urn:microsoft.com/office/officeart/2005/8/layout/process1"/>
    <dgm:cxn modelId="{EB1A0967-41E7-4C4C-9CB0-14F527E5E8EA}" srcId="{4A2832D3-033B-4DD6-8773-8E7A3D86CF30}" destId="{49CA5E28-3A71-420D-ACEF-591041006912}" srcOrd="0" destOrd="0" parTransId="{E29EA31F-451F-48AE-86FF-870CF6F7B1F4}" sibTransId="{0400E246-C2DE-4F4A-B6D3-1580B4F27BB9}"/>
    <dgm:cxn modelId="{CCA86851-704C-4CB7-9B04-B938971EFA10}" type="presOf" srcId="{49CA5E28-3A71-420D-ACEF-591041006912}" destId="{EDFFA9ED-F992-4630-B5F7-5FFFDD8797C6}" srcOrd="0" destOrd="0" presId="urn:microsoft.com/office/officeart/2005/8/layout/process1"/>
    <dgm:cxn modelId="{43258F59-92B0-4C70-85DF-E4FC57DB3D69}" type="presOf" srcId="{4A2832D3-033B-4DD6-8773-8E7A3D86CF30}" destId="{F4D8C872-578D-4FF4-8D8A-1B3F6478B0EA}" srcOrd="0" destOrd="0" presId="urn:microsoft.com/office/officeart/2005/8/layout/process1"/>
    <dgm:cxn modelId="{CD73227A-4895-485C-80A9-872DFAF114B8}" type="presOf" srcId="{C493D67D-88DB-4AAB-AA7C-C97447DBA4F6}" destId="{58F86466-A980-466C-BBF0-EA70CC5547C3}" srcOrd="0" destOrd="0" presId="urn:microsoft.com/office/officeart/2005/8/layout/process1"/>
    <dgm:cxn modelId="{8072769F-3ED3-412D-BB74-5616BEE8EB66}" srcId="{4A2832D3-033B-4DD6-8773-8E7A3D86CF30}" destId="{90626636-F851-488A-BEC4-48CC55251788}" srcOrd="2" destOrd="0" parTransId="{F8B1F731-7478-46C8-BB4B-119F20157A27}" sibTransId="{155146FD-DEDF-4AA5-BBBF-EF6D9C6C7EEA}"/>
    <dgm:cxn modelId="{D89AAEC7-58B8-40BE-A97C-30AAD718FCB0}" type="presOf" srcId="{74B31561-3DA8-45DA-BDAA-FE901703F720}" destId="{DD5EFAD1-674E-4C9F-A642-50B75D15CEFC}" srcOrd="0" destOrd="0" presId="urn:microsoft.com/office/officeart/2005/8/layout/process1"/>
    <dgm:cxn modelId="{D5FFD2CE-A927-4EEF-AA54-987C92C75AB1}" type="presOf" srcId="{90626636-F851-488A-BEC4-48CC55251788}" destId="{0503ACC1-0ACB-44F9-8E7E-257983D80E65}" srcOrd="0" destOrd="0" presId="urn:microsoft.com/office/officeart/2005/8/layout/process1"/>
    <dgm:cxn modelId="{A6DDE9E0-B8A8-4DBE-A26B-6F5578D3BDD2}" type="presOf" srcId="{155146FD-DEDF-4AA5-BBBF-EF6D9C6C7EEA}" destId="{7F53F557-D049-4A50-A607-87CAA48FD6BF}" srcOrd="0" destOrd="0" presId="urn:microsoft.com/office/officeart/2005/8/layout/process1"/>
    <dgm:cxn modelId="{518226F7-925D-4BFD-8CC6-1D45D78F02C6}" type="presOf" srcId="{F4C49D4C-AFEB-4DF0-8F31-098DD583C601}" destId="{1C4C1984-FFD6-4D30-A811-3D44130F4D34}" srcOrd="1" destOrd="0" presId="urn:microsoft.com/office/officeart/2005/8/layout/process1"/>
    <dgm:cxn modelId="{B5A77AFA-9142-4A41-8268-D405972EFD0E}" srcId="{4A2832D3-033B-4DD6-8773-8E7A3D86CF30}" destId="{74B31561-3DA8-45DA-BDAA-FE901703F720}" srcOrd="1" destOrd="0" parTransId="{5F945B8A-E992-4B41-90E0-55FCF97883B3}" sibTransId="{F4C49D4C-AFEB-4DF0-8F31-098DD583C601}"/>
    <dgm:cxn modelId="{2FD52BAD-9D99-4AA2-95DA-A1635DE76D67}" type="presParOf" srcId="{F4D8C872-578D-4FF4-8D8A-1B3F6478B0EA}" destId="{EDFFA9ED-F992-4630-B5F7-5FFFDD8797C6}" srcOrd="0" destOrd="0" presId="urn:microsoft.com/office/officeart/2005/8/layout/process1"/>
    <dgm:cxn modelId="{0F80B252-3776-4009-8FCA-181005A1DAAC}" type="presParOf" srcId="{F4D8C872-578D-4FF4-8D8A-1B3F6478B0EA}" destId="{621699D8-EEDA-4DE5-A883-5D4EFA7CC47C}" srcOrd="1" destOrd="0" presId="urn:microsoft.com/office/officeart/2005/8/layout/process1"/>
    <dgm:cxn modelId="{4CB3E7D3-F8E7-4556-95A7-45A44910084A}" type="presParOf" srcId="{621699D8-EEDA-4DE5-A883-5D4EFA7CC47C}" destId="{3DFC5DFC-57A1-4AC3-909D-F5F6176D5B53}" srcOrd="0" destOrd="0" presId="urn:microsoft.com/office/officeart/2005/8/layout/process1"/>
    <dgm:cxn modelId="{F19A802A-0B8D-45B7-90DC-0B3B3196EBAD}" type="presParOf" srcId="{F4D8C872-578D-4FF4-8D8A-1B3F6478B0EA}" destId="{DD5EFAD1-674E-4C9F-A642-50B75D15CEFC}" srcOrd="2" destOrd="0" presId="urn:microsoft.com/office/officeart/2005/8/layout/process1"/>
    <dgm:cxn modelId="{4E6BDDFE-DFFC-4F10-AB99-49F4E50103F3}" type="presParOf" srcId="{F4D8C872-578D-4FF4-8D8A-1B3F6478B0EA}" destId="{789CD73F-720B-496B-B261-8323675D8576}" srcOrd="3" destOrd="0" presId="urn:microsoft.com/office/officeart/2005/8/layout/process1"/>
    <dgm:cxn modelId="{936EFCA1-EC83-470B-A8EA-9B7413F8241A}" type="presParOf" srcId="{789CD73F-720B-496B-B261-8323675D8576}" destId="{1C4C1984-FFD6-4D30-A811-3D44130F4D34}" srcOrd="0" destOrd="0" presId="urn:microsoft.com/office/officeart/2005/8/layout/process1"/>
    <dgm:cxn modelId="{73538841-6B2F-427B-8618-2AFC345B9F05}" type="presParOf" srcId="{F4D8C872-578D-4FF4-8D8A-1B3F6478B0EA}" destId="{0503ACC1-0ACB-44F9-8E7E-257983D80E65}" srcOrd="4" destOrd="0" presId="urn:microsoft.com/office/officeart/2005/8/layout/process1"/>
    <dgm:cxn modelId="{AD6F5EC0-3C7E-4A41-B94D-98D2964997B3}" type="presParOf" srcId="{F4D8C872-578D-4FF4-8D8A-1B3F6478B0EA}" destId="{7F53F557-D049-4A50-A607-87CAA48FD6BF}" srcOrd="5" destOrd="0" presId="urn:microsoft.com/office/officeart/2005/8/layout/process1"/>
    <dgm:cxn modelId="{2D2137F2-0813-49BE-A4E7-4EE7F54033A2}" type="presParOf" srcId="{7F53F557-D049-4A50-A607-87CAA48FD6BF}" destId="{27D21F39-6A9B-492C-8796-0BB28E7F553A}" srcOrd="0" destOrd="0" presId="urn:microsoft.com/office/officeart/2005/8/layout/process1"/>
    <dgm:cxn modelId="{53FA9128-49B9-499C-904F-7346991774EC}" type="presParOf" srcId="{F4D8C872-578D-4FF4-8D8A-1B3F6478B0EA}" destId="{58F86466-A980-466C-BBF0-EA70CC5547C3}" srcOrd="6" destOrd="0" presId="urn:microsoft.com/office/officeart/2005/8/layout/process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2832D3-033B-4DD6-8773-8E7A3D86CF30}" type="doc">
      <dgm:prSet loTypeId="urn:microsoft.com/office/officeart/2005/8/layout/process1" loCatId="process" qsTypeId="urn:microsoft.com/office/officeart/2005/8/quickstyle/simple1" qsCatId="simple" csTypeId="urn:microsoft.com/office/officeart/2005/8/colors/accent1_2" csCatId="accent1" phldr="1"/>
      <dgm:spPr/>
    </dgm:pt>
    <dgm:pt modelId="{49CA5E28-3A71-420D-ACEF-591041006912}">
      <dgm:prSet phldrT="[Text]" custT="1"/>
      <dgm:spPr/>
      <dgm:t>
        <a:bodyPr/>
        <a:lstStyle/>
        <a:p>
          <a:r>
            <a:rPr lang="en-IN" sz="2400" dirty="0"/>
            <a:t>Path Tracking</a:t>
          </a:r>
        </a:p>
        <a:p>
          <a:r>
            <a:rPr lang="en-IN" sz="2400" dirty="0"/>
            <a:t>Controller</a:t>
          </a:r>
        </a:p>
      </dgm:t>
    </dgm:pt>
    <dgm:pt modelId="{E29EA31F-451F-48AE-86FF-870CF6F7B1F4}" type="parTrans" cxnId="{EB1A0967-41E7-4C4C-9CB0-14F527E5E8EA}">
      <dgm:prSet/>
      <dgm:spPr/>
      <dgm:t>
        <a:bodyPr/>
        <a:lstStyle/>
        <a:p>
          <a:endParaRPr lang="en-IN"/>
        </a:p>
      </dgm:t>
    </dgm:pt>
    <dgm:pt modelId="{0400E246-C2DE-4F4A-B6D3-1580B4F27BB9}" type="sibTrans" cxnId="{EB1A0967-41E7-4C4C-9CB0-14F527E5E8EA}">
      <dgm:prSet/>
      <dgm:spPr/>
      <dgm:t>
        <a:bodyPr/>
        <a:lstStyle/>
        <a:p>
          <a:endParaRPr lang="en-IN"/>
        </a:p>
      </dgm:t>
    </dgm:pt>
    <dgm:pt modelId="{74B31561-3DA8-45DA-BDAA-FE901703F720}">
      <dgm:prSet phldrT="[Text]" custT="1"/>
      <dgm:spPr/>
      <dgm:t>
        <a:bodyPr/>
        <a:lstStyle/>
        <a:p>
          <a:r>
            <a:rPr lang="en-IN" sz="2400" dirty="0"/>
            <a:t>Inverse Kinematics</a:t>
          </a:r>
        </a:p>
      </dgm:t>
    </dgm:pt>
    <dgm:pt modelId="{5F945B8A-E992-4B41-90E0-55FCF97883B3}" type="parTrans" cxnId="{B5A77AFA-9142-4A41-8268-D405972EFD0E}">
      <dgm:prSet/>
      <dgm:spPr/>
      <dgm:t>
        <a:bodyPr/>
        <a:lstStyle/>
        <a:p>
          <a:endParaRPr lang="en-IN"/>
        </a:p>
      </dgm:t>
    </dgm:pt>
    <dgm:pt modelId="{F4C49D4C-AFEB-4DF0-8F31-098DD583C601}" type="sibTrans" cxnId="{B5A77AFA-9142-4A41-8268-D405972EFD0E}">
      <dgm:prSet/>
      <dgm:spPr/>
      <dgm:t>
        <a:bodyPr/>
        <a:lstStyle/>
        <a:p>
          <a:endParaRPr lang="en-IN"/>
        </a:p>
      </dgm:t>
    </dgm:pt>
    <dgm:pt modelId="{CDF49F71-25B1-4058-9712-D97C624CA208}">
      <dgm:prSet phldrT="[Text]" custT="1"/>
      <dgm:spPr/>
      <dgm:t>
        <a:bodyPr/>
        <a:lstStyle/>
        <a:p>
          <a:r>
            <a:rPr lang="en-IN" sz="2400" dirty="0"/>
            <a:t>Plant</a:t>
          </a:r>
          <a:endParaRPr lang="en-IN" sz="5000" dirty="0"/>
        </a:p>
      </dgm:t>
    </dgm:pt>
    <dgm:pt modelId="{6EB144D8-A3F9-4D78-8FF5-9D2A4DB9BE25}" type="parTrans" cxnId="{FCA457C1-3E88-4B39-9E13-8ECB277FC194}">
      <dgm:prSet/>
      <dgm:spPr/>
      <dgm:t>
        <a:bodyPr/>
        <a:lstStyle/>
        <a:p>
          <a:endParaRPr lang="en-IN"/>
        </a:p>
      </dgm:t>
    </dgm:pt>
    <dgm:pt modelId="{6D8A92C1-CA1C-4BBB-9772-1DF9693585F8}" type="sibTrans" cxnId="{FCA457C1-3E88-4B39-9E13-8ECB277FC194}">
      <dgm:prSet/>
      <dgm:spPr/>
      <dgm:t>
        <a:bodyPr/>
        <a:lstStyle/>
        <a:p>
          <a:endParaRPr lang="en-IN"/>
        </a:p>
      </dgm:t>
    </dgm:pt>
    <dgm:pt modelId="{F4D8C872-578D-4FF4-8D8A-1B3F6478B0EA}" type="pres">
      <dgm:prSet presAssocID="{4A2832D3-033B-4DD6-8773-8E7A3D86CF30}" presName="Name0" presStyleCnt="0">
        <dgm:presLayoutVars>
          <dgm:dir/>
          <dgm:resizeHandles val="exact"/>
        </dgm:presLayoutVars>
      </dgm:prSet>
      <dgm:spPr/>
    </dgm:pt>
    <dgm:pt modelId="{EDFFA9ED-F992-4630-B5F7-5FFFDD8797C6}" type="pres">
      <dgm:prSet presAssocID="{49CA5E28-3A71-420D-ACEF-591041006912}" presName="node" presStyleLbl="node1" presStyleIdx="0" presStyleCnt="3">
        <dgm:presLayoutVars>
          <dgm:bulletEnabled val="1"/>
        </dgm:presLayoutVars>
      </dgm:prSet>
      <dgm:spPr/>
    </dgm:pt>
    <dgm:pt modelId="{621699D8-EEDA-4DE5-A883-5D4EFA7CC47C}" type="pres">
      <dgm:prSet presAssocID="{0400E246-C2DE-4F4A-B6D3-1580B4F27BB9}" presName="sibTrans" presStyleLbl="sibTrans2D1" presStyleIdx="0" presStyleCnt="2" custScaleX="139787"/>
      <dgm:spPr/>
    </dgm:pt>
    <dgm:pt modelId="{3DFC5DFC-57A1-4AC3-909D-F5F6176D5B53}" type="pres">
      <dgm:prSet presAssocID="{0400E246-C2DE-4F4A-B6D3-1580B4F27BB9}" presName="connectorText" presStyleLbl="sibTrans2D1" presStyleIdx="0" presStyleCnt="2"/>
      <dgm:spPr/>
    </dgm:pt>
    <dgm:pt modelId="{DD5EFAD1-674E-4C9F-A642-50B75D15CEFC}" type="pres">
      <dgm:prSet presAssocID="{74B31561-3DA8-45DA-BDAA-FE901703F720}" presName="node" presStyleLbl="node1" presStyleIdx="1" presStyleCnt="3">
        <dgm:presLayoutVars>
          <dgm:bulletEnabled val="1"/>
        </dgm:presLayoutVars>
      </dgm:prSet>
      <dgm:spPr/>
    </dgm:pt>
    <dgm:pt modelId="{9C69D851-9D41-4E6F-83A2-C5567CC4308C}" type="pres">
      <dgm:prSet presAssocID="{F4C49D4C-AFEB-4DF0-8F31-098DD583C601}" presName="sibTrans" presStyleLbl="sibTrans2D1" presStyleIdx="1" presStyleCnt="2" custScaleX="143138"/>
      <dgm:spPr/>
    </dgm:pt>
    <dgm:pt modelId="{F77F5858-05D4-44CC-AAE5-632FCC3852BC}" type="pres">
      <dgm:prSet presAssocID="{F4C49D4C-AFEB-4DF0-8F31-098DD583C601}" presName="connectorText" presStyleLbl="sibTrans2D1" presStyleIdx="1" presStyleCnt="2"/>
      <dgm:spPr/>
    </dgm:pt>
    <dgm:pt modelId="{67DA2777-84D6-42D0-93CA-3C33419F754C}" type="pres">
      <dgm:prSet presAssocID="{CDF49F71-25B1-4058-9712-D97C624CA208}" presName="node" presStyleLbl="node1" presStyleIdx="2" presStyleCnt="3">
        <dgm:presLayoutVars>
          <dgm:bulletEnabled val="1"/>
        </dgm:presLayoutVars>
      </dgm:prSet>
      <dgm:spPr/>
    </dgm:pt>
  </dgm:ptLst>
  <dgm:cxnLst>
    <dgm:cxn modelId="{2AC2A601-F011-4F2D-A15B-84B14BBD8CC9}" type="presOf" srcId="{F4C49D4C-AFEB-4DF0-8F31-098DD583C601}" destId="{F77F5858-05D4-44CC-AAE5-632FCC3852BC}" srcOrd="1" destOrd="0" presId="urn:microsoft.com/office/officeart/2005/8/layout/process1"/>
    <dgm:cxn modelId="{4B89EB15-B3F4-43C8-82C0-FB259A5F0EE0}" type="presOf" srcId="{0400E246-C2DE-4F4A-B6D3-1580B4F27BB9}" destId="{621699D8-EEDA-4DE5-A883-5D4EFA7CC47C}" srcOrd="0" destOrd="0" presId="urn:microsoft.com/office/officeart/2005/8/layout/process1"/>
    <dgm:cxn modelId="{1BCBD02D-3EBD-40A5-967A-100A159F33F3}" type="presOf" srcId="{0400E246-C2DE-4F4A-B6D3-1580B4F27BB9}" destId="{3DFC5DFC-57A1-4AC3-909D-F5F6176D5B53}" srcOrd="1" destOrd="0" presId="urn:microsoft.com/office/officeart/2005/8/layout/process1"/>
    <dgm:cxn modelId="{EB1A0967-41E7-4C4C-9CB0-14F527E5E8EA}" srcId="{4A2832D3-033B-4DD6-8773-8E7A3D86CF30}" destId="{49CA5E28-3A71-420D-ACEF-591041006912}" srcOrd="0" destOrd="0" parTransId="{E29EA31F-451F-48AE-86FF-870CF6F7B1F4}" sibTransId="{0400E246-C2DE-4F4A-B6D3-1580B4F27BB9}"/>
    <dgm:cxn modelId="{CCA86851-704C-4CB7-9B04-B938971EFA10}" type="presOf" srcId="{49CA5E28-3A71-420D-ACEF-591041006912}" destId="{EDFFA9ED-F992-4630-B5F7-5FFFDD8797C6}" srcOrd="0" destOrd="0" presId="urn:microsoft.com/office/officeart/2005/8/layout/process1"/>
    <dgm:cxn modelId="{43258F59-92B0-4C70-85DF-E4FC57DB3D69}" type="presOf" srcId="{4A2832D3-033B-4DD6-8773-8E7A3D86CF30}" destId="{F4D8C872-578D-4FF4-8D8A-1B3F6478B0EA}" srcOrd="0" destOrd="0" presId="urn:microsoft.com/office/officeart/2005/8/layout/process1"/>
    <dgm:cxn modelId="{4B5EEC7C-9697-48FA-B82A-0C3679B65E20}" type="presOf" srcId="{F4C49D4C-AFEB-4DF0-8F31-098DD583C601}" destId="{9C69D851-9D41-4E6F-83A2-C5567CC4308C}" srcOrd="0" destOrd="0" presId="urn:microsoft.com/office/officeart/2005/8/layout/process1"/>
    <dgm:cxn modelId="{FCA457C1-3E88-4B39-9E13-8ECB277FC194}" srcId="{4A2832D3-033B-4DD6-8773-8E7A3D86CF30}" destId="{CDF49F71-25B1-4058-9712-D97C624CA208}" srcOrd="2" destOrd="0" parTransId="{6EB144D8-A3F9-4D78-8FF5-9D2A4DB9BE25}" sibTransId="{6D8A92C1-CA1C-4BBB-9772-1DF9693585F8}"/>
    <dgm:cxn modelId="{D89AAEC7-58B8-40BE-A97C-30AAD718FCB0}" type="presOf" srcId="{74B31561-3DA8-45DA-BDAA-FE901703F720}" destId="{DD5EFAD1-674E-4C9F-A642-50B75D15CEFC}" srcOrd="0" destOrd="0" presId="urn:microsoft.com/office/officeart/2005/8/layout/process1"/>
    <dgm:cxn modelId="{1C1334DC-2FBE-4423-B712-3635300A0EFE}" type="presOf" srcId="{CDF49F71-25B1-4058-9712-D97C624CA208}" destId="{67DA2777-84D6-42D0-93CA-3C33419F754C}" srcOrd="0" destOrd="0" presId="urn:microsoft.com/office/officeart/2005/8/layout/process1"/>
    <dgm:cxn modelId="{B5A77AFA-9142-4A41-8268-D405972EFD0E}" srcId="{4A2832D3-033B-4DD6-8773-8E7A3D86CF30}" destId="{74B31561-3DA8-45DA-BDAA-FE901703F720}" srcOrd="1" destOrd="0" parTransId="{5F945B8A-E992-4B41-90E0-55FCF97883B3}" sibTransId="{F4C49D4C-AFEB-4DF0-8F31-098DD583C601}"/>
    <dgm:cxn modelId="{2FD52BAD-9D99-4AA2-95DA-A1635DE76D67}" type="presParOf" srcId="{F4D8C872-578D-4FF4-8D8A-1B3F6478B0EA}" destId="{EDFFA9ED-F992-4630-B5F7-5FFFDD8797C6}" srcOrd="0" destOrd="0" presId="urn:microsoft.com/office/officeart/2005/8/layout/process1"/>
    <dgm:cxn modelId="{0F80B252-3776-4009-8FCA-181005A1DAAC}" type="presParOf" srcId="{F4D8C872-578D-4FF4-8D8A-1B3F6478B0EA}" destId="{621699D8-EEDA-4DE5-A883-5D4EFA7CC47C}" srcOrd="1" destOrd="0" presId="urn:microsoft.com/office/officeart/2005/8/layout/process1"/>
    <dgm:cxn modelId="{4CB3E7D3-F8E7-4556-95A7-45A44910084A}" type="presParOf" srcId="{621699D8-EEDA-4DE5-A883-5D4EFA7CC47C}" destId="{3DFC5DFC-57A1-4AC3-909D-F5F6176D5B53}" srcOrd="0" destOrd="0" presId="urn:microsoft.com/office/officeart/2005/8/layout/process1"/>
    <dgm:cxn modelId="{F19A802A-0B8D-45B7-90DC-0B3B3196EBAD}" type="presParOf" srcId="{F4D8C872-578D-4FF4-8D8A-1B3F6478B0EA}" destId="{DD5EFAD1-674E-4C9F-A642-50B75D15CEFC}" srcOrd="2" destOrd="0" presId="urn:microsoft.com/office/officeart/2005/8/layout/process1"/>
    <dgm:cxn modelId="{5B4B2FFC-8B4F-444A-8DE4-944B2CCBDCF4}" type="presParOf" srcId="{F4D8C872-578D-4FF4-8D8A-1B3F6478B0EA}" destId="{9C69D851-9D41-4E6F-83A2-C5567CC4308C}" srcOrd="3" destOrd="0" presId="urn:microsoft.com/office/officeart/2005/8/layout/process1"/>
    <dgm:cxn modelId="{0420E443-7A9A-4C34-9E2F-BC70ABD03E70}" type="presParOf" srcId="{9C69D851-9D41-4E6F-83A2-C5567CC4308C}" destId="{F77F5858-05D4-44CC-AAE5-632FCC3852BC}" srcOrd="0" destOrd="0" presId="urn:microsoft.com/office/officeart/2005/8/layout/process1"/>
    <dgm:cxn modelId="{90127B9A-D7D6-4455-A35A-19C778F5A189}" type="presParOf" srcId="{F4D8C872-578D-4FF4-8D8A-1B3F6478B0EA}" destId="{67DA2777-84D6-42D0-93CA-3C33419F754C}" srcOrd="4" destOrd="0" presId="urn:microsoft.com/office/officeart/2005/8/layout/process1"/>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FFA9ED-F992-4630-B5F7-5FFFDD8797C6}">
      <dsp:nvSpPr>
        <dsp:cNvPr id="0" name=""/>
        <dsp:cNvSpPr/>
      </dsp:nvSpPr>
      <dsp:spPr>
        <a:xfrm>
          <a:off x="3809" y="166192"/>
          <a:ext cx="1665531" cy="99931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Terrain</a:t>
          </a:r>
        </a:p>
      </dsp:txBody>
      <dsp:txXfrm>
        <a:off x="33078" y="195461"/>
        <a:ext cx="1606993" cy="940780"/>
      </dsp:txXfrm>
    </dsp:sp>
    <dsp:sp modelId="{621699D8-EEDA-4DE5-A883-5D4EFA7CC47C}">
      <dsp:nvSpPr>
        <dsp:cNvPr id="0" name=""/>
        <dsp:cNvSpPr/>
      </dsp:nvSpPr>
      <dsp:spPr>
        <a:xfrm>
          <a:off x="1835894" y="459325"/>
          <a:ext cx="353092" cy="41305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a:off x="1835894" y="541935"/>
        <a:ext cx="247164" cy="247831"/>
      </dsp:txXfrm>
    </dsp:sp>
    <dsp:sp modelId="{DD5EFAD1-674E-4C9F-A642-50B75D15CEFC}">
      <dsp:nvSpPr>
        <dsp:cNvPr id="0" name=""/>
        <dsp:cNvSpPr/>
      </dsp:nvSpPr>
      <dsp:spPr>
        <a:xfrm>
          <a:off x="2335553" y="166192"/>
          <a:ext cx="1665531" cy="99931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Camera + Lidar</a:t>
          </a:r>
        </a:p>
      </dsp:txBody>
      <dsp:txXfrm>
        <a:off x="2364822" y="195461"/>
        <a:ext cx="1606993" cy="940780"/>
      </dsp:txXfrm>
    </dsp:sp>
    <dsp:sp modelId="{789CD73F-720B-496B-B261-8323675D8576}">
      <dsp:nvSpPr>
        <dsp:cNvPr id="0" name=""/>
        <dsp:cNvSpPr/>
      </dsp:nvSpPr>
      <dsp:spPr>
        <a:xfrm>
          <a:off x="4167638" y="459325"/>
          <a:ext cx="353092" cy="41305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a:off x="4167638" y="541935"/>
        <a:ext cx="247164" cy="247831"/>
      </dsp:txXfrm>
    </dsp:sp>
    <dsp:sp modelId="{0503ACC1-0ACB-44F9-8E7E-257983D80E65}">
      <dsp:nvSpPr>
        <dsp:cNvPr id="0" name=""/>
        <dsp:cNvSpPr/>
      </dsp:nvSpPr>
      <dsp:spPr>
        <a:xfrm>
          <a:off x="4667297" y="166192"/>
          <a:ext cx="1665531" cy="99931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a:t>Digital Elevation Map</a:t>
          </a:r>
          <a:endParaRPr lang="en-IN" sz="1900" kern="1200" dirty="0"/>
        </a:p>
      </dsp:txBody>
      <dsp:txXfrm>
        <a:off x="4696566" y="195461"/>
        <a:ext cx="1606993" cy="940780"/>
      </dsp:txXfrm>
    </dsp:sp>
    <dsp:sp modelId="{7F53F557-D049-4A50-A607-87CAA48FD6BF}">
      <dsp:nvSpPr>
        <dsp:cNvPr id="0" name=""/>
        <dsp:cNvSpPr/>
      </dsp:nvSpPr>
      <dsp:spPr>
        <a:xfrm>
          <a:off x="6499382" y="459325"/>
          <a:ext cx="353092" cy="41305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a:off x="6499382" y="541935"/>
        <a:ext cx="247164" cy="247831"/>
      </dsp:txXfrm>
    </dsp:sp>
    <dsp:sp modelId="{58F86466-A980-466C-BBF0-EA70CC5547C3}">
      <dsp:nvSpPr>
        <dsp:cNvPr id="0" name=""/>
        <dsp:cNvSpPr/>
      </dsp:nvSpPr>
      <dsp:spPr>
        <a:xfrm>
          <a:off x="6999042" y="166192"/>
          <a:ext cx="1665531" cy="99931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Path Planning</a:t>
          </a:r>
        </a:p>
      </dsp:txBody>
      <dsp:txXfrm>
        <a:off x="7028311" y="195461"/>
        <a:ext cx="1606993" cy="9407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FFA9ED-F992-4630-B5F7-5FFFDD8797C6}">
      <dsp:nvSpPr>
        <dsp:cNvPr id="0" name=""/>
        <dsp:cNvSpPr/>
      </dsp:nvSpPr>
      <dsp:spPr>
        <a:xfrm>
          <a:off x="7215" y="0"/>
          <a:ext cx="2156734" cy="12497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dirty="0"/>
            <a:t>Path Tracking</a:t>
          </a:r>
        </a:p>
        <a:p>
          <a:pPr marL="0" lvl="0" indent="0" algn="ctr" defTabSz="1066800">
            <a:lnSpc>
              <a:spcPct val="90000"/>
            </a:lnSpc>
            <a:spcBef>
              <a:spcPct val="0"/>
            </a:spcBef>
            <a:spcAft>
              <a:spcPct val="35000"/>
            </a:spcAft>
            <a:buNone/>
          </a:pPr>
          <a:r>
            <a:rPr lang="en-IN" sz="2400" kern="1200" dirty="0"/>
            <a:t>Controller</a:t>
          </a:r>
        </a:p>
      </dsp:txBody>
      <dsp:txXfrm>
        <a:off x="43820" y="36605"/>
        <a:ext cx="2083524" cy="1176566"/>
      </dsp:txXfrm>
    </dsp:sp>
    <dsp:sp modelId="{621699D8-EEDA-4DE5-A883-5D4EFA7CC47C}">
      <dsp:nvSpPr>
        <dsp:cNvPr id="0" name=""/>
        <dsp:cNvSpPr/>
      </dsp:nvSpPr>
      <dsp:spPr>
        <a:xfrm>
          <a:off x="2288664" y="357452"/>
          <a:ext cx="639144" cy="5348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IN" sz="2200" kern="1200"/>
        </a:p>
      </dsp:txBody>
      <dsp:txXfrm>
        <a:off x="2288664" y="464426"/>
        <a:ext cx="478683" cy="320922"/>
      </dsp:txXfrm>
    </dsp:sp>
    <dsp:sp modelId="{DD5EFAD1-674E-4C9F-A642-50B75D15CEFC}">
      <dsp:nvSpPr>
        <dsp:cNvPr id="0" name=""/>
        <dsp:cNvSpPr/>
      </dsp:nvSpPr>
      <dsp:spPr>
        <a:xfrm>
          <a:off x="3026643" y="0"/>
          <a:ext cx="2156734" cy="12497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dirty="0"/>
            <a:t>Inverse Kinematics</a:t>
          </a:r>
        </a:p>
      </dsp:txBody>
      <dsp:txXfrm>
        <a:off x="3063248" y="36605"/>
        <a:ext cx="2083524" cy="1176566"/>
      </dsp:txXfrm>
    </dsp:sp>
    <dsp:sp modelId="{9C69D851-9D41-4E6F-83A2-C5567CC4308C}">
      <dsp:nvSpPr>
        <dsp:cNvPr id="0" name=""/>
        <dsp:cNvSpPr/>
      </dsp:nvSpPr>
      <dsp:spPr>
        <a:xfrm>
          <a:off x="5300431" y="357452"/>
          <a:ext cx="654466" cy="5348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IN" sz="2200" kern="1200"/>
        </a:p>
      </dsp:txBody>
      <dsp:txXfrm>
        <a:off x="5300431" y="464426"/>
        <a:ext cx="494005" cy="320922"/>
      </dsp:txXfrm>
    </dsp:sp>
    <dsp:sp modelId="{67DA2777-84D6-42D0-93CA-3C33419F754C}">
      <dsp:nvSpPr>
        <dsp:cNvPr id="0" name=""/>
        <dsp:cNvSpPr/>
      </dsp:nvSpPr>
      <dsp:spPr>
        <a:xfrm>
          <a:off x="6046071" y="0"/>
          <a:ext cx="2156734" cy="12497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dirty="0"/>
            <a:t>Plant</a:t>
          </a:r>
          <a:endParaRPr lang="en-IN" sz="5000" kern="1200" dirty="0"/>
        </a:p>
      </dsp:txBody>
      <dsp:txXfrm>
        <a:off x="6082676" y="36605"/>
        <a:ext cx="2083524" cy="117656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05C886-6723-44C2-ADAF-87F0CD83F561}" type="datetimeFigureOut">
              <a:rPr lang="en-IN" smtClean="0"/>
              <a:t>23-08-2024</a:t>
            </a:fld>
            <a:endParaRPr lang="en-IN"/>
          </a:p>
        </p:txBody>
      </p:sp>
      <p:sp>
        <p:nvSpPr>
          <p:cNvPr id="4" name="Slide Image Placehold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0CF02F-1D11-49DB-AFFC-179155EB4CAF}" type="slidenum">
              <a:rPr lang="en-IN" smtClean="0"/>
              <a:t>‹#›</a:t>
            </a:fld>
            <a:endParaRPr lang="en-IN"/>
          </a:p>
        </p:txBody>
      </p:sp>
    </p:spTree>
    <p:extLst>
      <p:ext uri="{BB962C8B-B14F-4D97-AF65-F5344CB8AC3E}">
        <p14:creationId xmlns:p14="http://schemas.microsoft.com/office/powerpoint/2010/main" val="3271684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38388" y="1143000"/>
            <a:ext cx="2181225"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D66EDE0-11E7-4041-9BF0-1B9B4485ABC1}" type="slidenum">
              <a:rPr lang="en-IN" smtClean="0"/>
              <a:t>1</a:t>
            </a:fld>
            <a:endParaRPr lang="en-IN"/>
          </a:p>
        </p:txBody>
      </p:sp>
    </p:spTree>
    <p:extLst>
      <p:ext uri="{BB962C8B-B14F-4D97-AF65-F5344CB8AC3E}">
        <p14:creationId xmlns:p14="http://schemas.microsoft.com/office/powerpoint/2010/main" val="2895054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7005156"/>
            <a:ext cx="25733931" cy="14902051"/>
          </a:xfrm>
        </p:spPr>
        <p:txBody>
          <a:bodyPr anchor="b"/>
          <a:lstStyle>
            <a:lvl1pPr algn="ctr">
              <a:defRPr sz="19865"/>
            </a:lvl1pPr>
          </a:lstStyle>
          <a:p>
            <a:r>
              <a:rPr lang="en-US"/>
              <a:t>Click to edit Master title style</a:t>
            </a:r>
            <a:endParaRPr lang="en-US" dirty="0"/>
          </a:p>
        </p:txBody>
      </p:sp>
      <p:sp>
        <p:nvSpPr>
          <p:cNvPr id="3" name="Subtitle 2"/>
          <p:cNvSpPr>
            <a:spLocks noGrp="1"/>
          </p:cNvSpPr>
          <p:nvPr>
            <p:ph type="subTitle" idx="1"/>
          </p:nvPr>
        </p:nvSpPr>
        <p:spPr>
          <a:xfrm>
            <a:off x="3784402" y="22481887"/>
            <a:ext cx="22706410" cy="10334331"/>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9A18317-0FAD-4C45-BBAC-8A2776EE0EB2}" type="datetimeFigureOut">
              <a:rPr lang="en-IN" smtClean="0"/>
              <a:t>23-08-2024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2171F4-8D04-4445-AD43-21658C8EAFA7}" type="slidenum">
              <a:rPr lang="en-IN" smtClean="0"/>
              <a:t>‹#›</a:t>
            </a:fld>
            <a:endParaRPr lang="en-IN"/>
          </a:p>
        </p:txBody>
      </p:sp>
    </p:spTree>
    <p:extLst>
      <p:ext uri="{BB962C8B-B14F-4D97-AF65-F5344CB8AC3E}">
        <p14:creationId xmlns:p14="http://schemas.microsoft.com/office/powerpoint/2010/main" val="4262585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A18317-0FAD-4C45-BBAC-8A2776EE0EB2}" type="datetimeFigureOut">
              <a:rPr lang="en-IN" smtClean="0"/>
              <a:t>23-08-2024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2171F4-8D04-4445-AD43-21658C8EAFA7}" type="slidenum">
              <a:rPr lang="en-IN" smtClean="0"/>
              <a:t>‹#›</a:t>
            </a:fld>
            <a:endParaRPr lang="en-IN"/>
          </a:p>
        </p:txBody>
      </p:sp>
    </p:spTree>
    <p:extLst>
      <p:ext uri="{BB962C8B-B14F-4D97-AF65-F5344CB8AC3E}">
        <p14:creationId xmlns:p14="http://schemas.microsoft.com/office/powerpoint/2010/main" val="1860963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2278904"/>
            <a:ext cx="6528093" cy="3627421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081423" y="2278904"/>
            <a:ext cx="19205838" cy="3627421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A18317-0FAD-4C45-BBAC-8A2776EE0EB2}" type="datetimeFigureOut">
              <a:rPr lang="en-IN" smtClean="0"/>
              <a:t>23-08-2024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2171F4-8D04-4445-AD43-21658C8EAFA7}" type="slidenum">
              <a:rPr lang="en-IN" smtClean="0"/>
              <a:t>‹#›</a:t>
            </a:fld>
            <a:endParaRPr lang="en-IN"/>
          </a:p>
        </p:txBody>
      </p:sp>
    </p:spTree>
    <p:extLst>
      <p:ext uri="{BB962C8B-B14F-4D97-AF65-F5344CB8AC3E}">
        <p14:creationId xmlns:p14="http://schemas.microsoft.com/office/powerpoint/2010/main" val="1411831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A18317-0FAD-4C45-BBAC-8A2776EE0EB2}" type="datetimeFigureOut">
              <a:rPr lang="en-IN" smtClean="0"/>
              <a:t>23-08-2024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2171F4-8D04-4445-AD43-21658C8EAFA7}" type="slidenum">
              <a:rPr lang="en-IN" smtClean="0"/>
              <a:t>‹#›</a:t>
            </a:fld>
            <a:endParaRPr lang="en-IN"/>
          </a:p>
        </p:txBody>
      </p:sp>
    </p:spTree>
    <p:extLst>
      <p:ext uri="{BB962C8B-B14F-4D97-AF65-F5344CB8AC3E}">
        <p14:creationId xmlns:p14="http://schemas.microsoft.com/office/powerpoint/2010/main" val="3518800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4" y="10671229"/>
            <a:ext cx="26112371" cy="17805173"/>
          </a:xfrm>
        </p:spPr>
        <p:txBody>
          <a:bodyPr anchor="b"/>
          <a:lstStyle>
            <a:lvl1pPr>
              <a:defRPr sz="19865"/>
            </a:lvl1pPr>
          </a:lstStyle>
          <a:p>
            <a:r>
              <a:rPr lang="en-US"/>
              <a:t>Click to edit Master title style</a:t>
            </a:r>
            <a:endParaRPr lang="en-US" dirty="0"/>
          </a:p>
        </p:txBody>
      </p:sp>
      <p:sp>
        <p:nvSpPr>
          <p:cNvPr id="3" name="Text Placeholder 2"/>
          <p:cNvSpPr>
            <a:spLocks noGrp="1"/>
          </p:cNvSpPr>
          <p:nvPr>
            <p:ph type="body" idx="1"/>
          </p:nvPr>
        </p:nvSpPr>
        <p:spPr>
          <a:xfrm>
            <a:off x="2065654" y="28644846"/>
            <a:ext cx="26112371" cy="9363320"/>
          </a:xfrm>
        </p:spPr>
        <p:txBody>
          <a:bodyPr/>
          <a:lstStyle>
            <a:lvl1pPr marL="0" indent="0">
              <a:buNone/>
              <a:defRPr sz="7946">
                <a:solidFill>
                  <a:schemeClr val="tx1"/>
                </a:solidFill>
              </a:defRPr>
            </a:lvl1pPr>
            <a:lvl2pPr marL="1513743" indent="0">
              <a:buNone/>
              <a:defRPr sz="6622">
                <a:solidFill>
                  <a:schemeClr val="tx1">
                    <a:tint val="75000"/>
                  </a:schemeClr>
                </a:solidFill>
              </a:defRPr>
            </a:lvl2pPr>
            <a:lvl3pPr marL="3027487" indent="0">
              <a:buNone/>
              <a:defRPr sz="5960">
                <a:solidFill>
                  <a:schemeClr val="tx1">
                    <a:tint val="75000"/>
                  </a:schemeClr>
                </a:solidFill>
              </a:defRPr>
            </a:lvl3pPr>
            <a:lvl4pPr marL="4541230" indent="0">
              <a:buNone/>
              <a:defRPr sz="5297">
                <a:solidFill>
                  <a:schemeClr val="tx1">
                    <a:tint val="75000"/>
                  </a:schemeClr>
                </a:solidFill>
              </a:defRPr>
            </a:lvl4pPr>
            <a:lvl5pPr marL="6054974" indent="0">
              <a:buNone/>
              <a:defRPr sz="5297">
                <a:solidFill>
                  <a:schemeClr val="tx1">
                    <a:tint val="75000"/>
                  </a:schemeClr>
                </a:solidFill>
              </a:defRPr>
            </a:lvl5pPr>
            <a:lvl6pPr marL="7568717" indent="0">
              <a:buNone/>
              <a:defRPr sz="5297">
                <a:solidFill>
                  <a:schemeClr val="tx1">
                    <a:tint val="75000"/>
                  </a:schemeClr>
                </a:solidFill>
              </a:defRPr>
            </a:lvl6pPr>
            <a:lvl7pPr marL="9082461" indent="0">
              <a:buNone/>
              <a:defRPr sz="5297">
                <a:solidFill>
                  <a:schemeClr val="tx1">
                    <a:tint val="75000"/>
                  </a:schemeClr>
                </a:solidFill>
              </a:defRPr>
            </a:lvl7pPr>
            <a:lvl8pPr marL="10596204" indent="0">
              <a:buNone/>
              <a:defRPr sz="5297">
                <a:solidFill>
                  <a:schemeClr val="tx1">
                    <a:tint val="75000"/>
                  </a:schemeClr>
                </a:solidFill>
              </a:defRPr>
            </a:lvl8pPr>
            <a:lvl9pPr marL="12109948" indent="0">
              <a:buNone/>
              <a:defRPr sz="529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A18317-0FAD-4C45-BBAC-8A2776EE0EB2}" type="datetimeFigureOut">
              <a:rPr lang="en-IN" smtClean="0"/>
              <a:t>23-08-2024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2171F4-8D04-4445-AD43-21658C8EAFA7}" type="slidenum">
              <a:rPr lang="en-IN" smtClean="0"/>
              <a:t>‹#›</a:t>
            </a:fld>
            <a:endParaRPr lang="en-IN"/>
          </a:p>
        </p:txBody>
      </p:sp>
    </p:spTree>
    <p:extLst>
      <p:ext uri="{BB962C8B-B14F-4D97-AF65-F5344CB8AC3E}">
        <p14:creationId xmlns:p14="http://schemas.microsoft.com/office/powerpoint/2010/main" val="3395393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081421" y="11394520"/>
            <a:ext cx="12866966" cy="271585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5326826" y="11394520"/>
            <a:ext cx="12866966" cy="271585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9A18317-0FAD-4C45-BBAC-8A2776EE0EB2}" type="datetimeFigureOut">
              <a:rPr lang="en-IN" smtClean="0"/>
              <a:t>23-08-2024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2171F4-8D04-4445-AD43-21658C8EAFA7}" type="slidenum">
              <a:rPr lang="en-IN" smtClean="0"/>
              <a:t>‹#›</a:t>
            </a:fld>
            <a:endParaRPr lang="en-IN"/>
          </a:p>
        </p:txBody>
      </p:sp>
    </p:spTree>
    <p:extLst>
      <p:ext uri="{BB962C8B-B14F-4D97-AF65-F5344CB8AC3E}">
        <p14:creationId xmlns:p14="http://schemas.microsoft.com/office/powerpoint/2010/main" val="2051039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278913"/>
            <a:ext cx="26112371" cy="82734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85368" y="10492870"/>
            <a:ext cx="12807832"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Click to edit Master text styles</a:t>
            </a:r>
          </a:p>
        </p:txBody>
      </p:sp>
      <p:sp>
        <p:nvSpPr>
          <p:cNvPr id="4" name="Content Placeholder 3"/>
          <p:cNvSpPr>
            <a:spLocks noGrp="1"/>
          </p:cNvSpPr>
          <p:nvPr>
            <p:ph sz="half" idx="2"/>
          </p:nvPr>
        </p:nvSpPr>
        <p:spPr>
          <a:xfrm>
            <a:off x="2085368" y="15635264"/>
            <a:ext cx="12807832" cy="229971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5326828" y="10492870"/>
            <a:ext cx="12870909"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Click to edit Master text styles</a:t>
            </a:r>
          </a:p>
        </p:txBody>
      </p:sp>
      <p:sp>
        <p:nvSpPr>
          <p:cNvPr id="6" name="Content Placeholder 5"/>
          <p:cNvSpPr>
            <a:spLocks noGrp="1"/>
          </p:cNvSpPr>
          <p:nvPr>
            <p:ph sz="quarter" idx="4"/>
          </p:nvPr>
        </p:nvSpPr>
        <p:spPr>
          <a:xfrm>
            <a:off x="15326828" y="15635264"/>
            <a:ext cx="12870909" cy="229971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9A18317-0FAD-4C45-BBAC-8A2776EE0EB2}" type="datetimeFigureOut">
              <a:rPr lang="en-IN" smtClean="0"/>
              <a:t>23-08-2024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02171F4-8D04-4445-AD43-21658C8EAFA7}" type="slidenum">
              <a:rPr lang="en-IN" smtClean="0"/>
              <a:t>‹#›</a:t>
            </a:fld>
            <a:endParaRPr lang="en-IN"/>
          </a:p>
        </p:txBody>
      </p:sp>
    </p:spTree>
    <p:extLst>
      <p:ext uri="{BB962C8B-B14F-4D97-AF65-F5344CB8AC3E}">
        <p14:creationId xmlns:p14="http://schemas.microsoft.com/office/powerpoint/2010/main" val="3963181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9A18317-0FAD-4C45-BBAC-8A2776EE0EB2}" type="datetimeFigureOut">
              <a:rPr lang="en-IN" smtClean="0"/>
              <a:t>23-08-2024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02171F4-8D04-4445-AD43-21658C8EAFA7}" type="slidenum">
              <a:rPr lang="en-IN" smtClean="0"/>
              <a:t>‹#›</a:t>
            </a:fld>
            <a:endParaRPr lang="en-IN"/>
          </a:p>
        </p:txBody>
      </p:sp>
    </p:spTree>
    <p:extLst>
      <p:ext uri="{BB962C8B-B14F-4D97-AF65-F5344CB8AC3E}">
        <p14:creationId xmlns:p14="http://schemas.microsoft.com/office/powerpoint/2010/main" val="2180758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A18317-0FAD-4C45-BBAC-8A2776EE0EB2}" type="datetimeFigureOut">
              <a:rPr lang="en-IN" smtClean="0"/>
              <a:t>23-08-2024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02171F4-8D04-4445-AD43-21658C8EAFA7}" type="slidenum">
              <a:rPr lang="en-IN" smtClean="0"/>
              <a:t>‹#›</a:t>
            </a:fld>
            <a:endParaRPr lang="en-IN"/>
          </a:p>
        </p:txBody>
      </p:sp>
    </p:spTree>
    <p:extLst>
      <p:ext uri="{BB962C8B-B14F-4D97-AF65-F5344CB8AC3E}">
        <p14:creationId xmlns:p14="http://schemas.microsoft.com/office/powerpoint/2010/main" val="230381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endParaRPr lang="en-US" dirty="0"/>
          </a:p>
        </p:txBody>
      </p:sp>
      <p:sp>
        <p:nvSpPr>
          <p:cNvPr id="3" name="Content Placeholder 2"/>
          <p:cNvSpPr>
            <a:spLocks noGrp="1"/>
          </p:cNvSpPr>
          <p:nvPr>
            <p:ph idx="1"/>
          </p:nvPr>
        </p:nvSpPr>
        <p:spPr>
          <a:xfrm>
            <a:off x="12870909" y="6162959"/>
            <a:ext cx="15326827" cy="30418415"/>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Click to edit Master text styles</a:t>
            </a:r>
          </a:p>
        </p:txBody>
      </p:sp>
      <p:sp>
        <p:nvSpPr>
          <p:cNvPr id="5" name="Date Placeholder 4"/>
          <p:cNvSpPr>
            <a:spLocks noGrp="1"/>
          </p:cNvSpPr>
          <p:nvPr>
            <p:ph type="dt" sz="half" idx="10"/>
          </p:nvPr>
        </p:nvSpPr>
        <p:spPr/>
        <p:txBody>
          <a:bodyPr/>
          <a:lstStyle/>
          <a:p>
            <a:fld id="{39A18317-0FAD-4C45-BBAC-8A2776EE0EB2}" type="datetimeFigureOut">
              <a:rPr lang="en-IN" smtClean="0"/>
              <a:t>23-08-2024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2171F4-8D04-4445-AD43-21658C8EAFA7}" type="slidenum">
              <a:rPr lang="en-IN" smtClean="0"/>
              <a:t>‹#›</a:t>
            </a:fld>
            <a:endParaRPr lang="en-IN"/>
          </a:p>
        </p:txBody>
      </p:sp>
    </p:spTree>
    <p:extLst>
      <p:ext uri="{BB962C8B-B14F-4D97-AF65-F5344CB8AC3E}">
        <p14:creationId xmlns:p14="http://schemas.microsoft.com/office/powerpoint/2010/main" val="3037291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endParaRPr lang="en-US" dirty="0"/>
          </a:p>
        </p:txBody>
      </p:sp>
      <p:sp>
        <p:nvSpPr>
          <p:cNvPr id="3" name="Picture Placeholder 2"/>
          <p:cNvSpPr>
            <a:spLocks noGrp="1" noChangeAspect="1"/>
          </p:cNvSpPr>
          <p:nvPr>
            <p:ph type="pic" idx="1"/>
          </p:nvPr>
        </p:nvSpPr>
        <p:spPr>
          <a:xfrm>
            <a:off x="12870909" y="6162959"/>
            <a:ext cx="15326827" cy="30418415"/>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en-US"/>
              <a:t>Click icon to add picture</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Click to edit Master text styles</a:t>
            </a:r>
          </a:p>
        </p:txBody>
      </p:sp>
      <p:sp>
        <p:nvSpPr>
          <p:cNvPr id="5" name="Date Placeholder 4"/>
          <p:cNvSpPr>
            <a:spLocks noGrp="1"/>
          </p:cNvSpPr>
          <p:nvPr>
            <p:ph type="dt" sz="half" idx="10"/>
          </p:nvPr>
        </p:nvSpPr>
        <p:spPr/>
        <p:txBody>
          <a:bodyPr/>
          <a:lstStyle/>
          <a:p>
            <a:fld id="{39A18317-0FAD-4C45-BBAC-8A2776EE0EB2}" type="datetimeFigureOut">
              <a:rPr lang="en-IN" smtClean="0"/>
              <a:t>23-08-2024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2171F4-8D04-4445-AD43-21658C8EAFA7}" type="slidenum">
              <a:rPr lang="en-IN" smtClean="0"/>
              <a:t>‹#›</a:t>
            </a:fld>
            <a:endParaRPr lang="en-IN"/>
          </a:p>
        </p:txBody>
      </p:sp>
    </p:spTree>
    <p:extLst>
      <p:ext uri="{BB962C8B-B14F-4D97-AF65-F5344CB8AC3E}">
        <p14:creationId xmlns:p14="http://schemas.microsoft.com/office/powerpoint/2010/main" val="2324055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78913"/>
            <a:ext cx="26112371" cy="82734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081421" y="11394520"/>
            <a:ext cx="26112371" cy="271585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39A18317-0FAD-4C45-BBAC-8A2776EE0EB2}" type="datetimeFigureOut">
              <a:rPr lang="en-IN" smtClean="0"/>
              <a:t>23-08-2024</a:t>
            </a:fld>
            <a:endParaRPr lang="en-IN"/>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B02171F4-8D04-4445-AD43-21658C8EAFA7}" type="slidenum">
              <a:rPr lang="en-IN" smtClean="0"/>
              <a:t>‹#›</a:t>
            </a:fld>
            <a:endParaRPr lang="en-IN"/>
          </a:p>
        </p:txBody>
      </p:sp>
    </p:spTree>
    <p:extLst>
      <p:ext uri="{BB962C8B-B14F-4D97-AF65-F5344CB8AC3E}">
        <p14:creationId xmlns:p14="http://schemas.microsoft.com/office/powerpoint/2010/main" val="157586699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diagramColors" Target="../diagrams/colors1.xml"/><Relationship Id="rId18" Type="http://schemas.openxmlformats.org/officeDocument/2006/relationships/diagramColors" Target="../diagrams/colors2.xml"/><Relationship Id="rId26" Type="http://schemas.openxmlformats.org/officeDocument/2006/relationships/image" Target="../media/image14.png"/><Relationship Id="rId3" Type="http://schemas.openxmlformats.org/officeDocument/2006/relationships/image" Target="../media/image1.png"/><Relationship Id="rId21" Type="http://schemas.openxmlformats.org/officeDocument/2006/relationships/image" Target="../media/image9.jpeg"/><Relationship Id="rId34" Type="http://schemas.openxmlformats.org/officeDocument/2006/relationships/image" Target="../media/image22.png"/><Relationship Id="rId7" Type="http://schemas.openxmlformats.org/officeDocument/2006/relationships/image" Target="../media/image5.png"/><Relationship Id="rId12" Type="http://schemas.openxmlformats.org/officeDocument/2006/relationships/diagramQuickStyle" Target="../diagrams/quickStyle1.xml"/><Relationship Id="rId17" Type="http://schemas.openxmlformats.org/officeDocument/2006/relationships/diagramQuickStyle" Target="../diagrams/quickStyle2.xml"/><Relationship Id="rId25" Type="http://schemas.openxmlformats.org/officeDocument/2006/relationships/image" Target="../media/image13.png"/><Relationship Id="rId33" Type="http://schemas.openxmlformats.org/officeDocument/2006/relationships/image" Target="../media/image21.png"/><Relationship Id="rId2" Type="http://schemas.openxmlformats.org/officeDocument/2006/relationships/notesSlide" Target="../notesSlides/notesSlide1.xml"/><Relationship Id="rId16" Type="http://schemas.openxmlformats.org/officeDocument/2006/relationships/diagramLayout" Target="../diagrams/layout2.xml"/><Relationship Id="rId20" Type="http://schemas.openxmlformats.org/officeDocument/2006/relationships/image" Target="../media/image8.png"/><Relationship Id="rId29"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diagramLayout" Target="../diagrams/layout1.xml"/><Relationship Id="rId24" Type="http://schemas.openxmlformats.org/officeDocument/2006/relationships/image" Target="../media/image12.png"/><Relationship Id="rId32" Type="http://schemas.openxmlformats.org/officeDocument/2006/relationships/image" Target="../media/image20.png"/><Relationship Id="rId5" Type="http://schemas.openxmlformats.org/officeDocument/2006/relationships/image" Target="../media/image3.png"/><Relationship Id="rId15" Type="http://schemas.openxmlformats.org/officeDocument/2006/relationships/diagramData" Target="../diagrams/data2.xml"/><Relationship Id="rId23" Type="http://schemas.openxmlformats.org/officeDocument/2006/relationships/image" Target="../media/image11.jpeg"/><Relationship Id="rId28" Type="http://schemas.openxmlformats.org/officeDocument/2006/relationships/image" Target="../media/image16.png"/><Relationship Id="rId10" Type="http://schemas.openxmlformats.org/officeDocument/2006/relationships/diagramData" Target="../diagrams/data1.xml"/><Relationship Id="rId19" Type="http://schemas.microsoft.com/office/2007/relationships/diagramDrawing" Target="../diagrams/drawing2.xml"/><Relationship Id="rId31" Type="http://schemas.openxmlformats.org/officeDocument/2006/relationships/image" Target="../media/image19.jpg"/><Relationship Id="rId4" Type="http://schemas.openxmlformats.org/officeDocument/2006/relationships/image" Target="../media/image2.svg"/><Relationship Id="rId9" Type="http://schemas.openxmlformats.org/officeDocument/2006/relationships/image" Target="../media/image7.jpeg"/><Relationship Id="rId14" Type="http://schemas.microsoft.com/office/2007/relationships/diagramDrawing" Target="../diagrams/drawing1.xml"/><Relationship Id="rId22" Type="http://schemas.openxmlformats.org/officeDocument/2006/relationships/image" Target="../media/image10.jpeg"/><Relationship Id="rId27" Type="http://schemas.openxmlformats.org/officeDocument/2006/relationships/image" Target="../media/image15.png"/><Relationship Id="rId30" Type="http://schemas.openxmlformats.org/officeDocument/2006/relationships/image" Target="../media/image18.jpeg"/><Relationship Id="rId8"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72937B4-157F-A490-4D4B-3512DB96B6BC}"/>
              </a:ext>
            </a:extLst>
          </p:cNvPr>
          <p:cNvSpPr/>
          <p:nvPr/>
        </p:nvSpPr>
        <p:spPr>
          <a:xfrm>
            <a:off x="551026" y="655509"/>
            <a:ext cx="28731016" cy="3877820"/>
          </a:xfrm>
          <a:prstGeom prst="rect">
            <a:avLst/>
          </a:prstGeom>
          <a:noFill/>
        </p:spPr>
        <p:style>
          <a:lnRef idx="0">
            <a:schemeClr val="accent1"/>
          </a:lnRef>
          <a:fillRef idx="3">
            <a:schemeClr val="accent1"/>
          </a:fillRef>
          <a:effectRef idx="3">
            <a:schemeClr val="accent1"/>
          </a:effectRef>
          <a:fontRef idx="minor">
            <a:schemeClr val="lt1"/>
          </a:fontRef>
        </p:style>
        <p:txBody>
          <a:bodyPr rtlCol="0" anchor="ctr"/>
          <a:lstStyle/>
          <a:p>
            <a:pPr algn="ctr">
              <a:spcAft>
                <a:spcPts val="566"/>
              </a:spcAft>
            </a:pPr>
            <a:r>
              <a:rPr lang="en-US" sz="6600" b="1" cap="all" dirty="0">
                <a:solidFill>
                  <a:srgbClr val="002060"/>
                </a:solidFill>
                <a:latin typeface="Arial" panose="020B0604020202020204" pitchFamily="34" charset="0"/>
                <a:cs typeface="Arial" panose="020B0604020202020204" pitchFamily="34" charset="0"/>
              </a:rPr>
              <a:t>  Laboratory Setup for Autonomous planetary rovers</a:t>
            </a:r>
            <a:endParaRPr lang="en-US" sz="6600" dirty="0">
              <a:solidFill>
                <a:srgbClr val="002060"/>
              </a:solidFill>
              <a:latin typeface="Arial" panose="020B0604020202020204" pitchFamily="34" charset="0"/>
              <a:cs typeface="Arial" panose="020B0604020202020204" pitchFamily="34" charset="0"/>
            </a:endParaRPr>
          </a:p>
          <a:p>
            <a:pPr algn="ctr"/>
            <a:br>
              <a:rPr lang="en-US" dirty="0">
                <a:solidFill>
                  <a:schemeClr val="tx1"/>
                </a:solidFill>
                <a:latin typeface="Arial" panose="020B0604020202020204" pitchFamily="34" charset="0"/>
                <a:cs typeface="Arial" panose="020B0604020202020204" pitchFamily="34" charset="0"/>
              </a:rPr>
            </a:br>
            <a:r>
              <a:rPr lang="en-US" sz="3394" dirty="0">
                <a:solidFill>
                  <a:schemeClr val="tx1"/>
                </a:solidFill>
                <a:latin typeface="Arial" panose="020B0604020202020204" pitchFamily="34" charset="0"/>
                <a:cs typeface="Arial" panose="020B0604020202020204" pitchFamily="34" charset="0"/>
              </a:rPr>
              <a:t>             </a:t>
            </a:r>
            <a:r>
              <a:rPr lang="en-US" sz="4400" dirty="0">
                <a:solidFill>
                  <a:schemeClr val="tx1"/>
                </a:solidFill>
                <a:latin typeface="Arial" panose="020B0604020202020204" pitchFamily="34" charset="0"/>
                <a:cs typeface="Arial" panose="020B0604020202020204" pitchFamily="34" charset="0"/>
              </a:rPr>
              <a:t>Arya Das*, Ayush Agrawal, Dipak Kumar Giri</a:t>
            </a:r>
            <a:br>
              <a:rPr lang="en-US" sz="4400" dirty="0">
                <a:solidFill>
                  <a:schemeClr val="tx1"/>
                </a:solidFill>
                <a:latin typeface="Arial" panose="020B0604020202020204" pitchFamily="34" charset="0"/>
                <a:cs typeface="Arial" panose="020B0604020202020204" pitchFamily="34" charset="0"/>
              </a:rPr>
            </a:br>
            <a:r>
              <a:rPr lang="en-US" sz="4400" dirty="0">
                <a:solidFill>
                  <a:schemeClr val="tx1"/>
                </a:solidFill>
                <a:latin typeface="Arial" panose="020B0604020202020204" pitchFamily="34" charset="0"/>
                <a:cs typeface="Arial" panose="020B0604020202020204" pitchFamily="34" charset="0"/>
              </a:rPr>
              <a:t>       *email: aryad22@iitk.ac.in </a:t>
            </a:r>
          </a:p>
          <a:p>
            <a:pPr algn="ctr"/>
            <a:endParaRPr lang="en-US" sz="2828" dirty="0">
              <a:solidFill>
                <a:schemeClr val="tx1"/>
              </a:solidFill>
              <a:latin typeface="Arial" panose="020B0604020202020204" pitchFamily="34" charset="0"/>
              <a:cs typeface="Arial" panose="020B0604020202020204" pitchFamily="34" charset="0"/>
            </a:endParaRPr>
          </a:p>
          <a:p>
            <a:pPr algn="ctr">
              <a:spcAft>
                <a:spcPts val="566"/>
              </a:spcAft>
            </a:pPr>
            <a:r>
              <a:rPr lang="en-US" sz="3600" dirty="0">
                <a:solidFill>
                  <a:schemeClr val="tx1"/>
                </a:solidFill>
                <a:latin typeface="Arial" panose="020B0604020202020204" pitchFamily="34" charset="0"/>
                <a:cs typeface="Arial" panose="020B0604020202020204" pitchFamily="34" charset="0"/>
              </a:rPr>
              <a:t>Department of Aerospace Engineering, Indian Institute of Technology Kanpur, Uttar Pradesh - 208016</a:t>
            </a:r>
          </a:p>
        </p:txBody>
      </p:sp>
      <p:sp>
        <p:nvSpPr>
          <p:cNvPr id="4" name="Rectangle: Rounded Corners 3">
            <a:extLst>
              <a:ext uri="{FF2B5EF4-FFF2-40B4-BE49-F238E27FC236}">
                <a16:creationId xmlns:a16="http://schemas.microsoft.com/office/drawing/2014/main" id="{6052813F-6133-AD41-D2C5-5AE12B760106}"/>
              </a:ext>
            </a:extLst>
          </p:cNvPr>
          <p:cNvSpPr/>
          <p:nvPr/>
        </p:nvSpPr>
        <p:spPr>
          <a:xfrm>
            <a:off x="433136" y="609731"/>
            <a:ext cx="29405179" cy="41472319"/>
          </a:xfrm>
          <a:prstGeom prst="roundRect">
            <a:avLst>
              <a:gd name="adj" fmla="val 911"/>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73"/>
          </a:p>
        </p:txBody>
      </p:sp>
      <p:grpSp>
        <p:nvGrpSpPr>
          <p:cNvPr id="7" name="Group 6">
            <a:extLst>
              <a:ext uri="{FF2B5EF4-FFF2-40B4-BE49-F238E27FC236}">
                <a16:creationId xmlns:a16="http://schemas.microsoft.com/office/drawing/2014/main" id="{DD5141A4-4638-49B5-FAC4-7A8F48EA99A1}"/>
              </a:ext>
            </a:extLst>
          </p:cNvPr>
          <p:cNvGrpSpPr/>
          <p:nvPr/>
        </p:nvGrpSpPr>
        <p:grpSpPr>
          <a:xfrm>
            <a:off x="1443908" y="1914005"/>
            <a:ext cx="8774522" cy="2213448"/>
            <a:chOff x="713363" y="3080926"/>
            <a:chExt cx="6707400" cy="1692000"/>
          </a:xfrm>
          <a:effectLst>
            <a:outerShdw blurRad="50800" dist="38100" dir="2700000" algn="tl" rotWithShape="0">
              <a:prstClr val="black">
                <a:alpha val="40000"/>
              </a:prstClr>
            </a:outerShdw>
          </a:effectLst>
        </p:grpSpPr>
        <p:pic>
          <p:nvPicPr>
            <p:cNvPr id="8" name="Graphic 7">
              <a:extLst>
                <a:ext uri="{FF2B5EF4-FFF2-40B4-BE49-F238E27FC236}">
                  <a16:creationId xmlns:a16="http://schemas.microsoft.com/office/drawing/2014/main" id="{2178B333-F3B3-599E-FF87-454A92A15E51}"/>
                </a:ext>
              </a:extLst>
            </p:cNvPr>
            <p:cNvPicPr preferRelativeResize="0">
              <a:picLocks/>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3363" y="3080926"/>
              <a:ext cx="1692000" cy="1692000"/>
            </a:xfrm>
            <a:prstGeom prst="rect">
              <a:avLst/>
            </a:prstGeom>
          </p:spPr>
        </p:pic>
        <p:sp>
          <p:nvSpPr>
            <p:cNvPr id="9" name="TextBox 8">
              <a:extLst>
                <a:ext uri="{FF2B5EF4-FFF2-40B4-BE49-F238E27FC236}">
                  <a16:creationId xmlns:a16="http://schemas.microsoft.com/office/drawing/2014/main" id="{9357FEC4-B652-8C34-6444-5AE8B927DAA7}"/>
                </a:ext>
              </a:extLst>
            </p:cNvPr>
            <p:cNvSpPr txBox="1"/>
            <p:nvPr/>
          </p:nvSpPr>
          <p:spPr>
            <a:xfrm>
              <a:off x="2578099" y="3295984"/>
              <a:ext cx="4842664" cy="1009795"/>
            </a:xfrm>
            <a:prstGeom prst="rect">
              <a:avLst/>
            </a:prstGeom>
            <a:noFill/>
          </p:spPr>
          <p:txBody>
            <a:bodyPr wrap="square" rtlCol="0">
              <a:spAutoFit/>
            </a:bodyPr>
            <a:lstStyle/>
            <a:p>
              <a:r>
                <a:rPr lang="en-US" sz="2731" dirty="0">
                  <a:solidFill>
                    <a:srgbClr val="164450"/>
                  </a:solidFill>
                </a:rPr>
                <a:t>AEROSPACE ENGINEERING</a:t>
              </a:r>
            </a:p>
            <a:p>
              <a:r>
                <a:rPr lang="en-US" sz="2731" dirty="0">
                  <a:solidFill>
                    <a:srgbClr val="164450"/>
                  </a:solidFill>
                </a:rPr>
                <a:t>IIT KANPUR</a:t>
              </a:r>
              <a:endParaRPr lang="en-GB" sz="2731" dirty="0">
                <a:solidFill>
                  <a:srgbClr val="164450"/>
                </a:solidFill>
              </a:endParaRPr>
            </a:p>
          </p:txBody>
        </p:sp>
        <p:cxnSp>
          <p:nvCxnSpPr>
            <p:cNvPr id="10" name="Straight Connector 9">
              <a:extLst>
                <a:ext uri="{FF2B5EF4-FFF2-40B4-BE49-F238E27FC236}">
                  <a16:creationId xmlns:a16="http://schemas.microsoft.com/office/drawing/2014/main" id="{6976CDDE-87EF-9ECB-6F6D-DB6207B59C6D}"/>
                </a:ext>
              </a:extLst>
            </p:cNvPr>
            <p:cNvCxnSpPr>
              <a:cxnSpLocks/>
            </p:cNvCxnSpPr>
            <p:nvPr/>
          </p:nvCxnSpPr>
          <p:spPr>
            <a:xfrm>
              <a:off x="2520950" y="3080926"/>
              <a:ext cx="0" cy="1692000"/>
            </a:xfrm>
            <a:prstGeom prst="line">
              <a:avLst/>
            </a:prstGeom>
            <a:ln w="19050">
              <a:solidFill>
                <a:srgbClr val="164450"/>
              </a:solidFill>
            </a:ln>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B4900A54-4152-9AEC-09CE-04E9959978B6}"/>
              </a:ext>
            </a:extLst>
          </p:cNvPr>
          <p:cNvSpPr/>
          <p:nvPr/>
        </p:nvSpPr>
        <p:spPr>
          <a:xfrm flipV="1">
            <a:off x="452131" y="4723276"/>
            <a:ext cx="29405179" cy="84708"/>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73"/>
          </a:p>
        </p:txBody>
      </p:sp>
      <p:sp>
        <p:nvSpPr>
          <p:cNvPr id="14" name="Rectangle 13">
            <a:extLst>
              <a:ext uri="{FF2B5EF4-FFF2-40B4-BE49-F238E27FC236}">
                <a16:creationId xmlns:a16="http://schemas.microsoft.com/office/drawing/2014/main" id="{040D2C48-6346-117B-70F3-676C39308F77}"/>
              </a:ext>
            </a:extLst>
          </p:cNvPr>
          <p:cNvSpPr/>
          <p:nvPr/>
        </p:nvSpPr>
        <p:spPr>
          <a:xfrm>
            <a:off x="433136" y="41525750"/>
            <a:ext cx="29424174" cy="51554"/>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73"/>
          </a:p>
        </p:txBody>
      </p:sp>
      <p:grpSp>
        <p:nvGrpSpPr>
          <p:cNvPr id="78" name="Group 77">
            <a:extLst>
              <a:ext uri="{FF2B5EF4-FFF2-40B4-BE49-F238E27FC236}">
                <a16:creationId xmlns:a16="http://schemas.microsoft.com/office/drawing/2014/main" id="{9271BE73-ABF0-7368-0930-C45D74D63D71}"/>
              </a:ext>
            </a:extLst>
          </p:cNvPr>
          <p:cNvGrpSpPr/>
          <p:nvPr/>
        </p:nvGrpSpPr>
        <p:grpSpPr>
          <a:xfrm>
            <a:off x="709515" y="4981210"/>
            <a:ext cx="28899686" cy="2995952"/>
            <a:chOff x="709515" y="5326552"/>
            <a:chExt cx="28899686" cy="2995952"/>
          </a:xfrm>
        </p:grpSpPr>
        <p:sp>
          <p:nvSpPr>
            <p:cNvPr id="22" name="TextBox 21">
              <a:extLst>
                <a:ext uri="{FF2B5EF4-FFF2-40B4-BE49-F238E27FC236}">
                  <a16:creationId xmlns:a16="http://schemas.microsoft.com/office/drawing/2014/main" id="{7AD2FB15-F4CB-FDAE-7F2A-9EB7FF27256B}"/>
                </a:ext>
              </a:extLst>
            </p:cNvPr>
            <p:cNvSpPr txBox="1"/>
            <p:nvPr/>
          </p:nvSpPr>
          <p:spPr>
            <a:xfrm>
              <a:off x="743744" y="5915490"/>
              <a:ext cx="28821954" cy="2246769"/>
            </a:xfrm>
            <a:prstGeom prst="rect">
              <a:avLst/>
            </a:prstGeom>
            <a:noFill/>
          </p:spPr>
          <p:txBody>
            <a:bodyPr wrap="square" rtlCol="0">
              <a:spAutoFit/>
            </a:bodyPr>
            <a:lstStyle/>
            <a:p>
              <a:pPr algn="just"/>
              <a:r>
                <a:rPr lang="en-US" sz="2800" dirty="0">
                  <a:latin typeface="Arial" panose="020B0604020202020204" pitchFamily="34" charset="0"/>
                  <a:cs typeface="Arial" panose="020B0604020202020204" pitchFamily="34" charset="0"/>
                </a:rPr>
                <a:t>Rover-based exploration of planetary surfaces poses significant challenges due to varying terrain conditions that induce slip, leading to navigation errors and potential mission failures. This project focuses on the development of a laboratory setup designed to study slip measurement and compensation, and to enhance the autonomous mobility of planetary rovers. The laboratory setup consists of a six-wheeled rover with a rocker-bogie suspension and an arena with loose soil and various measurement systems. The rover will be equipped with sensors, such as camera, lidar, and IMU, to estimate its state and detect any potential slip. This data will then be used in a path-tracking controller to follow a desired trajectory. In the future, this facility may be used to develop algorithms for the autonomous mobility of extraterrestrial rovers, advancing our capabilities in space exploration.</a:t>
              </a:r>
              <a:endParaRPr lang="en-IN" sz="2800" dirty="0">
                <a:latin typeface="Arial" panose="020B0604020202020204" pitchFamily="34" charset="0"/>
                <a:cs typeface="Arial" panose="020B0604020202020204" pitchFamily="34" charset="0"/>
              </a:endParaRPr>
            </a:p>
          </p:txBody>
        </p:sp>
        <p:sp>
          <p:nvSpPr>
            <p:cNvPr id="162" name="Rectangle 161">
              <a:extLst>
                <a:ext uri="{FF2B5EF4-FFF2-40B4-BE49-F238E27FC236}">
                  <a16:creationId xmlns:a16="http://schemas.microsoft.com/office/drawing/2014/main" id="{DFE70937-DA71-A7B2-930C-3B7CE4D9CBC7}"/>
                </a:ext>
              </a:extLst>
            </p:cNvPr>
            <p:cNvSpPr/>
            <p:nvPr/>
          </p:nvSpPr>
          <p:spPr>
            <a:xfrm>
              <a:off x="726754" y="5326552"/>
              <a:ext cx="28861386" cy="579457"/>
            </a:xfrm>
            <a:prstGeom prst="rect">
              <a:avLst/>
            </a:prstGeom>
            <a:solidFill>
              <a:schemeClr val="accent5">
                <a:lumMod val="60000"/>
                <a:lumOff val="4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73"/>
            </a:p>
          </p:txBody>
        </p:sp>
        <p:sp>
          <p:nvSpPr>
            <p:cNvPr id="161" name="TextBox 160">
              <a:extLst>
                <a:ext uri="{FF2B5EF4-FFF2-40B4-BE49-F238E27FC236}">
                  <a16:creationId xmlns:a16="http://schemas.microsoft.com/office/drawing/2014/main" id="{E25FAC6C-D635-7808-470C-B1741AA4783F}"/>
                </a:ext>
              </a:extLst>
            </p:cNvPr>
            <p:cNvSpPr txBox="1"/>
            <p:nvPr/>
          </p:nvSpPr>
          <p:spPr>
            <a:xfrm>
              <a:off x="12418698" y="5374423"/>
              <a:ext cx="5253236" cy="525265"/>
            </a:xfrm>
            <a:prstGeom prst="rect">
              <a:avLst/>
            </a:prstGeom>
            <a:noFill/>
          </p:spPr>
          <p:txBody>
            <a:bodyPr wrap="square" rtlCol="0">
              <a:spAutoFit/>
            </a:bodyPr>
            <a:lstStyle/>
            <a:p>
              <a:pPr algn="ctr"/>
              <a:r>
                <a:rPr lang="en-IN" sz="2828" b="1" dirty="0">
                  <a:latin typeface="Arial" panose="020B0604020202020204" pitchFamily="34" charset="0"/>
                  <a:cs typeface="Arial" panose="020B0604020202020204" pitchFamily="34" charset="0"/>
                </a:rPr>
                <a:t>Abstract</a:t>
              </a:r>
            </a:p>
          </p:txBody>
        </p:sp>
        <p:sp>
          <p:nvSpPr>
            <p:cNvPr id="19" name="Rectangle 18">
              <a:extLst>
                <a:ext uri="{FF2B5EF4-FFF2-40B4-BE49-F238E27FC236}">
                  <a16:creationId xmlns:a16="http://schemas.microsoft.com/office/drawing/2014/main" id="{F0F2BC87-5E6A-8982-8FDB-5BF4C613CCFD}"/>
                </a:ext>
              </a:extLst>
            </p:cNvPr>
            <p:cNvSpPr/>
            <p:nvPr/>
          </p:nvSpPr>
          <p:spPr>
            <a:xfrm>
              <a:off x="709515" y="5351324"/>
              <a:ext cx="28899686" cy="2971180"/>
            </a:xfrm>
            <a:prstGeom prst="rect">
              <a:avLst/>
            </a:prstGeom>
            <a:noFill/>
            <a:ln w="57150">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2828" dirty="0"/>
            </a:p>
          </p:txBody>
        </p:sp>
      </p:grpSp>
      <p:sp>
        <p:nvSpPr>
          <p:cNvPr id="470" name="TextBox 469">
            <a:extLst>
              <a:ext uri="{FF2B5EF4-FFF2-40B4-BE49-F238E27FC236}">
                <a16:creationId xmlns:a16="http://schemas.microsoft.com/office/drawing/2014/main" id="{DA305AE4-0003-1E9E-96CA-6FDAFC5633E0}"/>
              </a:ext>
            </a:extLst>
          </p:cNvPr>
          <p:cNvSpPr txBox="1"/>
          <p:nvPr/>
        </p:nvSpPr>
        <p:spPr>
          <a:xfrm>
            <a:off x="635829" y="41641497"/>
            <a:ext cx="28897684" cy="461665"/>
          </a:xfrm>
          <a:prstGeom prst="rect">
            <a:avLst/>
          </a:prstGeom>
          <a:noFill/>
        </p:spPr>
        <p:txBody>
          <a:bodyPr wrap="square" rtlCol="0">
            <a:spAutoFit/>
          </a:bodyPr>
          <a:lstStyle/>
          <a:p>
            <a:pPr algn="just"/>
            <a:r>
              <a:rPr lang="en-US" sz="2400" b="1" dirty="0">
                <a:latin typeface="Arial" panose="020B0604020202020204" pitchFamily="34" charset="0"/>
                <a:cs typeface="Arial" panose="020B0604020202020204" pitchFamily="34" charset="0"/>
              </a:rPr>
              <a:t>    ACKNOWLEDGEMENT:</a:t>
            </a:r>
            <a:r>
              <a:rPr lang="en-US" sz="2400" dirty="0">
                <a:latin typeface="Arial" panose="020B0604020202020204" pitchFamily="34" charset="0"/>
                <a:cs typeface="Arial" panose="020B0604020202020204" pitchFamily="34" charset="0"/>
              </a:rPr>
              <a:t>  We would like to acknowledge the contributions of </a:t>
            </a:r>
            <a:r>
              <a:rPr lang="en-IN" sz="2400" dirty="0">
                <a:latin typeface="Arial" panose="020B0604020202020204" pitchFamily="34" charset="0"/>
                <a:cs typeface="Arial" panose="020B0604020202020204" pitchFamily="34" charset="0"/>
              </a:rPr>
              <a:t>Pratik </a:t>
            </a:r>
            <a:r>
              <a:rPr lang="en-IN" sz="2400" dirty="0" err="1">
                <a:latin typeface="Arial" panose="020B0604020202020204" pitchFamily="34" charset="0"/>
                <a:cs typeface="Arial" panose="020B0604020202020204" pitchFamily="34" charset="0"/>
              </a:rPr>
              <a:t>Kubal</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Neelesh</a:t>
            </a:r>
            <a:r>
              <a:rPr lang="en-IN" sz="2400" dirty="0">
                <a:latin typeface="Arial" panose="020B0604020202020204" pitchFamily="34" charset="0"/>
                <a:cs typeface="Arial" panose="020B0604020202020204" pitchFamily="34" charset="0"/>
              </a:rPr>
              <a:t> and Dhruv Patel.</a:t>
            </a:r>
            <a:endParaRPr lang="en-IN" sz="2400" dirty="0"/>
          </a:p>
        </p:txBody>
      </p:sp>
      <p:grpSp>
        <p:nvGrpSpPr>
          <p:cNvPr id="6" name="Group 5">
            <a:extLst>
              <a:ext uri="{FF2B5EF4-FFF2-40B4-BE49-F238E27FC236}">
                <a16:creationId xmlns:a16="http://schemas.microsoft.com/office/drawing/2014/main" id="{348E5BD6-39A3-39F4-326E-6C3BA580B54D}"/>
              </a:ext>
            </a:extLst>
          </p:cNvPr>
          <p:cNvGrpSpPr/>
          <p:nvPr/>
        </p:nvGrpSpPr>
        <p:grpSpPr>
          <a:xfrm>
            <a:off x="756529" y="20355340"/>
            <a:ext cx="9432000" cy="11537504"/>
            <a:chOff x="5186105" y="21368829"/>
            <a:chExt cx="9829223" cy="11537504"/>
          </a:xfrm>
        </p:grpSpPr>
        <p:sp>
          <p:nvSpPr>
            <p:cNvPr id="477" name="TextBox 476">
              <a:extLst>
                <a:ext uri="{FF2B5EF4-FFF2-40B4-BE49-F238E27FC236}">
                  <a16:creationId xmlns:a16="http://schemas.microsoft.com/office/drawing/2014/main" id="{CF92D475-B4AB-C8A7-017C-FA92AB9A6C2F}"/>
                </a:ext>
              </a:extLst>
            </p:cNvPr>
            <p:cNvSpPr txBox="1"/>
            <p:nvPr/>
          </p:nvSpPr>
          <p:spPr>
            <a:xfrm>
              <a:off x="5285192" y="21958662"/>
              <a:ext cx="9564483" cy="3046988"/>
            </a:xfrm>
            <a:prstGeom prst="rect">
              <a:avLst/>
            </a:prstGeom>
            <a:noFill/>
          </p:spPr>
          <p:txBody>
            <a:bodyPr wrap="square" rtlCol="0">
              <a:spAutoFit/>
            </a:bodyPr>
            <a:lstStyle/>
            <a:p>
              <a:pPr marL="323205" indent="-323205" algn="just">
                <a:buFont typeface="Arial" panose="020B0604020202020204" pitchFamily="34" charset="0"/>
                <a:buChar char="•"/>
              </a:pPr>
              <a:r>
                <a:rPr lang="en-US" sz="2400" b="1" dirty="0">
                  <a:latin typeface="Arial" panose="020B0604020202020204" pitchFamily="34" charset="0"/>
                  <a:cs typeface="Arial" panose="020B0604020202020204" pitchFamily="34" charset="0"/>
                </a:rPr>
                <a:t>Dimensions:</a:t>
              </a:r>
              <a:r>
                <a:rPr lang="en-US" sz="2400" dirty="0">
                  <a:latin typeface="Arial" panose="020B0604020202020204" pitchFamily="34" charset="0"/>
                  <a:cs typeface="Arial" panose="020B0604020202020204" pitchFamily="34" charset="0"/>
                </a:rPr>
                <a:t> 4m x 4m (approx.)</a:t>
              </a:r>
            </a:p>
            <a:p>
              <a:pPr marL="323205" indent="-323205" algn="just">
                <a:buFont typeface="Arial" panose="020B0604020202020204" pitchFamily="34" charset="0"/>
                <a:buChar char="•"/>
              </a:pPr>
              <a:r>
                <a:rPr lang="en-US" sz="2400" b="1" dirty="0">
                  <a:latin typeface="Arial" panose="020B0604020202020204" pitchFamily="34" charset="0"/>
                  <a:cs typeface="Arial" panose="020B0604020202020204" pitchFamily="34" charset="0"/>
                </a:rPr>
                <a:t>Surface material:</a:t>
              </a:r>
              <a:r>
                <a:rPr lang="en-US" sz="2400" dirty="0">
                  <a:latin typeface="Arial" panose="020B0604020202020204" pitchFamily="34" charset="0"/>
                  <a:cs typeface="Arial" panose="020B0604020202020204" pitchFamily="34" charset="0"/>
                </a:rPr>
                <a:t> Dry, regular sand particles (0.2-1 mm particle size)</a:t>
              </a:r>
            </a:p>
            <a:p>
              <a:pPr marL="323205" indent="-323205" algn="just">
                <a:buFont typeface="Arial" panose="020B0604020202020204" pitchFamily="34" charset="0"/>
                <a:buChar char="•"/>
              </a:pPr>
              <a:r>
                <a:rPr lang="en-US" sz="2400" b="1" dirty="0">
                  <a:latin typeface="Arial" panose="020B0604020202020204" pitchFamily="34" charset="0"/>
                  <a:cs typeface="Arial" panose="020B0604020202020204" pitchFamily="34" charset="0"/>
                </a:rPr>
                <a:t>Surface features:</a:t>
              </a:r>
              <a:r>
                <a:rPr lang="en-US" sz="2400" dirty="0">
                  <a:latin typeface="Arial" panose="020B0604020202020204" pitchFamily="34" charset="0"/>
                  <a:cs typeface="Arial" panose="020B0604020202020204" pitchFamily="34" charset="0"/>
                </a:rPr>
                <a:t> Small rocks, slopes, craters</a:t>
              </a:r>
            </a:p>
            <a:p>
              <a:pPr marL="323205" indent="-323205" algn="just">
                <a:buFont typeface="Arial" panose="020B0604020202020204" pitchFamily="34" charset="0"/>
                <a:buChar char="•"/>
              </a:pPr>
              <a:r>
                <a:rPr lang="en-US" sz="2400" b="1" dirty="0">
                  <a:latin typeface="Arial" panose="020B0604020202020204" pitchFamily="34" charset="0"/>
                  <a:cs typeface="Arial" panose="020B0604020202020204" pitchFamily="34" charset="0"/>
                </a:rPr>
                <a:t>Lighting:</a:t>
              </a:r>
              <a:r>
                <a:rPr lang="en-US" sz="2400" dirty="0">
                  <a:latin typeface="Arial" panose="020B0604020202020204" pitchFamily="34" charset="0"/>
                  <a:cs typeface="Arial" panose="020B0604020202020204" pitchFamily="34" charset="0"/>
                </a:rPr>
                <a:t> Situated in a dark room with strong light sources.</a:t>
              </a:r>
            </a:p>
            <a:p>
              <a:pPr marL="323205" indent="-323205" algn="just">
                <a:buFont typeface="Arial" panose="020B0604020202020204" pitchFamily="34" charset="0"/>
                <a:buChar char="•"/>
              </a:pPr>
              <a:r>
                <a:rPr lang="en-US" sz="2400" b="1" dirty="0">
                  <a:latin typeface="Arial" panose="020B0604020202020204" pitchFamily="34" charset="0"/>
                  <a:cs typeface="Arial" panose="020B0604020202020204" pitchFamily="34" charset="0"/>
                </a:rPr>
                <a:t>Localization: </a:t>
              </a:r>
              <a:r>
                <a:rPr lang="en-US" sz="2400" dirty="0">
                  <a:latin typeface="Arial" panose="020B0604020202020204" pitchFamily="34" charset="0"/>
                  <a:cs typeface="Arial" panose="020B0604020202020204" pitchFamily="34" charset="0"/>
                </a:rPr>
                <a:t>Motion capture system using fiducial markers for ground truth localization</a:t>
              </a:r>
            </a:p>
            <a:p>
              <a:pPr marL="323205" indent="-323205" algn="just">
                <a:buFont typeface="Arial" panose="020B0604020202020204" pitchFamily="34" charset="0"/>
                <a:buChar char="•"/>
              </a:pPr>
              <a:endParaRPr lang="en-IN" sz="2400" dirty="0">
                <a:latin typeface="Arial" panose="020B0604020202020204" pitchFamily="34" charset="0"/>
                <a:cs typeface="Arial" panose="020B0604020202020204" pitchFamily="34" charset="0"/>
              </a:endParaRPr>
            </a:p>
          </p:txBody>
        </p:sp>
        <p:sp>
          <p:nvSpPr>
            <p:cNvPr id="478" name="Rectangle 477">
              <a:extLst>
                <a:ext uri="{FF2B5EF4-FFF2-40B4-BE49-F238E27FC236}">
                  <a16:creationId xmlns:a16="http://schemas.microsoft.com/office/drawing/2014/main" id="{3B0DB048-EE29-95FF-7ED8-03303DD98DAF}"/>
                </a:ext>
              </a:extLst>
            </p:cNvPr>
            <p:cNvSpPr/>
            <p:nvPr/>
          </p:nvSpPr>
          <p:spPr>
            <a:xfrm>
              <a:off x="5186105" y="21377224"/>
              <a:ext cx="9829166" cy="579457"/>
            </a:xfrm>
            <a:prstGeom prst="rect">
              <a:avLst/>
            </a:prstGeom>
            <a:solidFill>
              <a:schemeClr val="accent5">
                <a:lumMod val="60000"/>
                <a:lumOff val="4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73" dirty="0"/>
            </a:p>
          </p:txBody>
        </p:sp>
        <p:sp>
          <p:nvSpPr>
            <p:cNvPr id="479" name="TextBox 478">
              <a:extLst>
                <a:ext uri="{FF2B5EF4-FFF2-40B4-BE49-F238E27FC236}">
                  <a16:creationId xmlns:a16="http://schemas.microsoft.com/office/drawing/2014/main" id="{8244F301-6B0D-FB83-0331-AB47F7954DBB}"/>
                </a:ext>
              </a:extLst>
            </p:cNvPr>
            <p:cNvSpPr txBox="1"/>
            <p:nvPr/>
          </p:nvSpPr>
          <p:spPr>
            <a:xfrm>
              <a:off x="7472662" y="21419271"/>
              <a:ext cx="5253236" cy="525265"/>
            </a:xfrm>
            <a:prstGeom prst="rect">
              <a:avLst/>
            </a:prstGeom>
            <a:noFill/>
          </p:spPr>
          <p:txBody>
            <a:bodyPr wrap="square" rtlCol="0">
              <a:spAutoFit/>
            </a:bodyPr>
            <a:lstStyle/>
            <a:p>
              <a:pPr algn="ctr"/>
              <a:r>
                <a:rPr lang="en-IN" sz="2828" b="1" dirty="0">
                  <a:latin typeface="Arial" panose="020B0604020202020204" pitchFamily="34" charset="0"/>
                  <a:cs typeface="Arial" panose="020B0604020202020204" pitchFamily="34" charset="0"/>
                </a:rPr>
                <a:t>Proposed Facility Design</a:t>
              </a:r>
            </a:p>
          </p:txBody>
        </p:sp>
        <p:sp>
          <p:nvSpPr>
            <p:cNvPr id="480" name="Rectangle 479">
              <a:extLst>
                <a:ext uri="{FF2B5EF4-FFF2-40B4-BE49-F238E27FC236}">
                  <a16:creationId xmlns:a16="http://schemas.microsoft.com/office/drawing/2014/main" id="{648CFA83-0942-3DF9-A134-8641F6135584}"/>
                </a:ext>
              </a:extLst>
            </p:cNvPr>
            <p:cNvSpPr/>
            <p:nvPr/>
          </p:nvSpPr>
          <p:spPr>
            <a:xfrm>
              <a:off x="5186162" y="21368829"/>
              <a:ext cx="9829166" cy="11537504"/>
            </a:xfrm>
            <a:prstGeom prst="rect">
              <a:avLst/>
            </a:prstGeom>
            <a:noFill/>
            <a:ln w="57150">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2828" dirty="0"/>
            </a:p>
          </p:txBody>
        </p:sp>
        <p:pic>
          <p:nvPicPr>
            <p:cNvPr id="482" name="Picture 10" descr="A model of a robot in a cage&#10;&#10;Description automatically generated">
              <a:extLst>
                <a:ext uri="{FF2B5EF4-FFF2-40B4-BE49-F238E27FC236}">
                  <a16:creationId xmlns:a16="http://schemas.microsoft.com/office/drawing/2014/main" id="{66B2C896-118A-3F51-9746-3BAB7BF64CC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6477"/>
            <a:stretch/>
          </p:blipFill>
          <p:spPr bwMode="auto">
            <a:xfrm>
              <a:off x="5636879" y="24762818"/>
              <a:ext cx="9001373" cy="7024720"/>
            </a:xfrm>
            <a:prstGeom prst="rect">
              <a:avLst/>
            </a:prstGeom>
            <a:noFill/>
            <a:extLst>
              <a:ext uri="{909E8E84-426E-40DD-AFC4-6F175D3DCCD1}">
                <a14:hiddenFill xmlns:a14="http://schemas.microsoft.com/office/drawing/2010/main">
                  <a:solidFill>
                    <a:srgbClr val="FFFFFF"/>
                  </a:solidFill>
                </a14:hiddenFill>
              </a:ext>
            </a:extLst>
          </p:spPr>
        </p:pic>
        <p:sp>
          <p:nvSpPr>
            <p:cNvPr id="486" name="TextBox 485">
              <a:extLst>
                <a:ext uri="{FF2B5EF4-FFF2-40B4-BE49-F238E27FC236}">
                  <a16:creationId xmlns:a16="http://schemas.microsoft.com/office/drawing/2014/main" id="{0109772E-ABF3-4EE4-4C48-633B27824C8D}"/>
                </a:ext>
              </a:extLst>
            </p:cNvPr>
            <p:cNvSpPr txBox="1"/>
            <p:nvPr/>
          </p:nvSpPr>
          <p:spPr>
            <a:xfrm>
              <a:off x="6824397" y="31938023"/>
              <a:ext cx="6486076" cy="830997"/>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Figure 2:</a:t>
              </a:r>
              <a:r>
                <a:rPr lang="en-US" sz="2400" dirty="0">
                  <a:latin typeface="Arial" panose="020B0604020202020204" pitchFamily="34" charset="0"/>
                  <a:cs typeface="Arial" panose="020B0604020202020204" pitchFamily="34" charset="0"/>
                </a:rPr>
                <a:t> Proposed test facility with mock-up rover and lunar terrain simulation. </a:t>
              </a:r>
              <a:endParaRPr lang="en-IN" sz="24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D3612CD0-4892-2D0C-0BCE-A3635943BD31}"/>
              </a:ext>
            </a:extLst>
          </p:cNvPr>
          <p:cNvGrpSpPr/>
          <p:nvPr/>
        </p:nvGrpSpPr>
        <p:grpSpPr>
          <a:xfrm>
            <a:off x="715372" y="32614188"/>
            <a:ext cx="9474512" cy="8655887"/>
            <a:chOff x="737218" y="33196322"/>
            <a:chExt cx="9066209" cy="8655887"/>
          </a:xfrm>
        </p:grpSpPr>
        <p:sp>
          <p:nvSpPr>
            <p:cNvPr id="503" name="TextBox 27">
              <a:extLst>
                <a:ext uri="{FF2B5EF4-FFF2-40B4-BE49-F238E27FC236}">
                  <a16:creationId xmlns:a16="http://schemas.microsoft.com/office/drawing/2014/main" id="{3B1D77CC-E390-B1B5-0499-11D0F5F595FB}"/>
                </a:ext>
              </a:extLst>
            </p:cNvPr>
            <p:cNvSpPr txBox="1"/>
            <p:nvPr/>
          </p:nvSpPr>
          <p:spPr>
            <a:xfrm>
              <a:off x="8814534" y="37598962"/>
              <a:ext cx="988893" cy="44044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262" dirty="0">
                  <a:latin typeface="Arial" panose="020B0604020202020204" pitchFamily="34" charset="0"/>
                  <a:cs typeface="Arial" panose="020B0604020202020204" pitchFamily="34" charset="0"/>
                </a:rPr>
                <a:t>26 cm</a:t>
              </a:r>
              <a:endParaRPr lang="en-IN" sz="2262" dirty="0">
                <a:latin typeface="Arial" panose="020B0604020202020204" pitchFamily="34" charset="0"/>
                <a:cs typeface="Arial" panose="020B0604020202020204" pitchFamily="34" charset="0"/>
              </a:endParaRPr>
            </a:p>
          </p:txBody>
        </p:sp>
        <p:sp>
          <p:nvSpPr>
            <p:cNvPr id="488" name="Rectangle 487">
              <a:extLst>
                <a:ext uri="{FF2B5EF4-FFF2-40B4-BE49-F238E27FC236}">
                  <a16:creationId xmlns:a16="http://schemas.microsoft.com/office/drawing/2014/main" id="{77AE8C95-D83B-D0AC-575C-188767D0D402}"/>
                </a:ext>
              </a:extLst>
            </p:cNvPr>
            <p:cNvSpPr/>
            <p:nvPr/>
          </p:nvSpPr>
          <p:spPr>
            <a:xfrm>
              <a:off x="737218" y="33204719"/>
              <a:ext cx="8989965" cy="579457"/>
            </a:xfrm>
            <a:prstGeom prst="rect">
              <a:avLst/>
            </a:prstGeom>
            <a:solidFill>
              <a:schemeClr val="accent5">
                <a:lumMod val="60000"/>
                <a:lumOff val="4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73" dirty="0"/>
            </a:p>
          </p:txBody>
        </p:sp>
        <p:sp>
          <p:nvSpPr>
            <p:cNvPr id="489" name="TextBox 488">
              <a:extLst>
                <a:ext uri="{FF2B5EF4-FFF2-40B4-BE49-F238E27FC236}">
                  <a16:creationId xmlns:a16="http://schemas.microsoft.com/office/drawing/2014/main" id="{F531205C-76C0-4450-5D39-4349C65C74FF}"/>
                </a:ext>
              </a:extLst>
            </p:cNvPr>
            <p:cNvSpPr txBox="1"/>
            <p:nvPr/>
          </p:nvSpPr>
          <p:spPr>
            <a:xfrm>
              <a:off x="2828552" y="33246766"/>
              <a:ext cx="4804722" cy="525265"/>
            </a:xfrm>
            <a:prstGeom prst="rect">
              <a:avLst/>
            </a:prstGeom>
            <a:noFill/>
          </p:spPr>
          <p:txBody>
            <a:bodyPr wrap="square" rtlCol="0">
              <a:spAutoFit/>
            </a:bodyPr>
            <a:lstStyle/>
            <a:p>
              <a:pPr algn="ctr"/>
              <a:r>
                <a:rPr lang="en-IN" sz="2828" b="1" dirty="0">
                  <a:latin typeface="Arial" panose="020B0604020202020204" pitchFamily="34" charset="0"/>
                  <a:cs typeface="Arial" panose="020B0604020202020204" pitchFamily="34" charset="0"/>
                </a:rPr>
                <a:t>Proposed Rover Design</a:t>
              </a:r>
            </a:p>
          </p:txBody>
        </p:sp>
        <p:sp>
          <p:nvSpPr>
            <p:cNvPr id="490" name="Rectangle 489">
              <a:extLst>
                <a:ext uri="{FF2B5EF4-FFF2-40B4-BE49-F238E27FC236}">
                  <a16:creationId xmlns:a16="http://schemas.microsoft.com/office/drawing/2014/main" id="{12D1FFA8-1C6F-0664-25EF-82B80430F4E4}"/>
                </a:ext>
              </a:extLst>
            </p:cNvPr>
            <p:cNvSpPr/>
            <p:nvPr/>
          </p:nvSpPr>
          <p:spPr>
            <a:xfrm>
              <a:off x="737271" y="33196322"/>
              <a:ext cx="8989965" cy="8655887"/>
            </a:xfrm>
            <a:prstGeom prst="rect">
              <a:avLst/>
            </a:prstGeom>
            <a:noFill/>
            <a:ln w="57150">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2828" dirty="0"/>
            </a:p>
          </p:txBody>
        </p:sp>
        <p:pic>
          <p:nvPicPr>
            <p:cNvPr id="493" name="Picture 12" descr="A drawing of a robot&#10;&#10;Description automatically generated">
              <a:extLst>
                <a:ext uri="{FF2B5EF4-FFF2-40B4-BE49-F238E27FC236}">
                  <a16:creationId xmlns:a16="http://schemas.microsoft.com/office/drawing/2014/main" id="{7A19870C-B8B0-3BCB-769E-311CC22CD616}"/>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53632" y="35342126"/>
              <a:ext cx="8135787" cy="5333572"/>
            </a:xfrm>
            <a:prstGeom prst="rect">
              <a:avLst/>
            </a:prstGeom>
            <a:noFill/>
            <a:extLst>
              <a:ext uri="{909E8E84-426E-40DD-AFC4-6F175D3DCCD1}">
                <a14:hiddenFill xmlns:a14="http://schemas.microsoft.com/office/drawing/2010/main">
                  <a:solidFill>
                    <a:srgbClr val="FFFFFF"/>
                  </a:solidFill>
                </a14:hiddenFill>
              </a:ext>
            </a:extLst>
          </p:spPr>
        </p:pic>
        <p:sp>
          <p:nvSpPr>
            <p:cNvPr id="495" name="TextBox 494">
              <a:extLst>
                <a:ext uri="{FF2B5EF4-FFF2-40B4-BE49-F238E27FC236}">
                  <a16:creationId xmlns:a16="http://schemas.microsoft.com/office/drawing/2014/main" id="{EEDB2183-4425-3ABB-DB8B-783BC5715C66}"/>
                </a:ext>
              </a:extLst>
            </p:cNvPr>
            <p:cNvSpPr txBox="1"/>
            <p:nvPr/>
          </p:nvSpPr>
          <p:spPr>
            <a:xfrm>
              <a:off x="886610" y="33988206"/>
              <a:ext cx="8689170" cy="1200329"/>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Proposed lab rover model with Rocker Bogie suspension</a:t>
              </a:r>
              <a:r>
                <a:rPr lang="en-IN" sz="2400" dirty="0">
                  <a:latin typeface="Arial" panose="020B0604020202020204" pitchFamily="34" charset="0"/>
                  <a:cs typeface="Arial" panose="020B0604020202020204" pitchFamily="34" charset="0"/>
                </a:rPr>
                <a:t> and 4 steerable wheels. Sensors include cameras, lidar, wheel encoders and IMUs.</a:t>
              </a:r>
              <a:endParaRPr lang="en-US" sz="2400" dirty="0">
                <a:latin typeface="Arial" panose="020B0604020202020204" pitchFamily="34" charset="0"/>
                <a:cs typeface="Arial" panose="020B0604020202020204" pitchFamily="34" charset="0"/>
              </a:endParaRPr>
            </a:p>
          </p:txBody>
        </p:sp>
        <p:cxnSp>
          <p:nvCxnSpPr>
            <p:cNvPr id="498" name="Straight Arrow Connector 497">
              <a:extLst>
                <a:ext uri="{FF2B5EF4-FFF2-40B4-BE49-F238E27FC236}">
                  <a16:creationId xmlns:a16="http://schemas.microsoft.com/office/drawing/2014/main" id="{7AC2D211-351A-6D6A-917E-2EDA372356C4}"/>
                </a:ext>
              </a:extLst>
            </p:cNvPr>
            <p:cNvCxnSpPr>
              <a:cxnSpLocks/>
            </p:cNvCxnSpPr>
            <p:nvPr/>
          </p:nvCxnSpPr>
          <p:spPr>
            <a:xfrm flipH="1" flipV="1">
              <a:off x="8790485" y="36669554"/>
              <a:ext cx="47271" cy="2681041"/>
            </a:xfrm>
            <a:prstGeom prst="straightConnector1">
              <a:avLst/>
            </a:prstGeom>
            <a:ln w="38100">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00" name="Straight Arrow Connector 499">
              <a:extLst>
                <a:ext uri="{FF2B5EF4-FFF2-40B4-BE49-F238E27FC236}">
                  <a16:creationId xmlns:a16="http://schemas.microsoft.com/office/drawing/2014/main" id="{70468906-E34C-4278-9D79-F15E2AB75470}"/>
                </a:ext>
              </a:extLst>
            </p:cNvPr>
            <p:cNvCxnSpPr>
              <a:cxnSpLocks/>
            </p:cNvCxnSpPr>
            <p:nvPr/>
          </p:nvCxnSpPr>
          <p:spPr>
            <a:xfrm flipV="1">
              <a:off x="4980845" y="39546682"/>
              <a:ext cx="3809640" cy="1126798"/>
            </a:xfrm>
            <a:prstGeom prst="straightConnector1">
              <a:avLst/>
            </a:prstGeom>
            <a:ln w="38100">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01" name="Straight Arrow Connector 500">
              <a:extLst>
                <a:ext uri="{FF2B5EF4-FFF2-40B4-BE49-F238E27FC236}">
                  <a16:creationId xmlns:a16="http://schemas.microsoft.com/office/drawing/2014/main" id="{5CC2902F-CEEF-08A0-3353-9800973AC875}"/>
                </a:ext>
              </a:extLst>
            </p:cNvPr>
            <p:cNvCxnSpPr>
              <a:cxnSpLocks/>
            </p:cNvCxnSpPr>
            <p:nvPr/>
          </p:nvCxnSpPr>
          <p:spPr>
            <a:xfrm>
              <a:off x="1268077" y="39302998"/>
              <a:ext cx="3487844" cy="1293404"/>
            </a:xfrm>
            <a:prstGeom prst="straightConnector1">
              <a:avLst/>
            </a:prstGeom>
            <a:ln w="38100">
              <a:headEnd type="triangle"/>
              <a:tailEnd type="triangle"/>
            </a:ln>
          </p:spPr>
          <p:style>
            <a:lnRef idx="2">
              <a:schemeClr val="accent1"/>
            </a:lnRef>
            <a:fillRef idx="0">
              <a:schemeClr val="accent1"/>
            </a:fillRef>
            <a:effectRef idx="1">
              <a:schemeClr val="accent1"/>
            </a:effectRef>
            <a:fontRef idx="minor">
              <a:schemeClr val="tx1"/>
            </a:fontRef>
          </p:style>
        </p:cxnSp>
        <p:sp>
          <p:nvSpPr>
            <p:cNvPr id="502" name="TextBox 26">
              <a:extLst>
                <a:ext uri="{FF2B5EF4-FFF2-40B4-BE49-F238E27FC236}">
                  <a16:creationId xmlns:a16="http://schemas.microsoft.com/office/drawing/2014/main" id="{C77AF8EF-0C91-278A-8248-1525E4E9E77D}"/>
                </a:ext>
              </a:extLst>
            </p:cNvPr>
            <p:cNvSpPr txBox="1"/>
            <p:nvPr/>
          </p:nvSpPr>
          <p:spPr>
            <a:xfrm>
              <a:off x="6812999" y="40207922"/>
              <a:ext cx="1699822" cy="438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262" dirty="0">
                  <a:latin typeface="Arial" panose="020B0604020202020204" pitchFamily="34" charset="0"/>
                  <a:cs typeface="Arial" panose="020B0604020202020204" pitchFamily="34" charset="0"/>
                </a:rPr>
                <a:t>52 cm</a:t>
              </a:r>
              <a:endParaRPr lang="en-IN" sz="2262" dirty="0">
                <a:latin typeface="Arial" panose="020B0604020202020204" pitchFamily="34" charset="0"/>
                <a:cs typeface="Arial" panose="020B0604020202020204" pitchFamily="34" charset="0"/>
              </a:endParaRPr>
            </a:p>
          </p:txBody>
        </p:sp>
        <p:sp>
          <p:nvSpPr>
            <p:cNvPr id="506" name="TextBox 28">
              <a:extLst>
                <a:ext uri="{FF2B5EF4-FFF2-40B4-BE49-F238E27FC236}">
                  <a16:creationId xmlns:a16="http://schemas.microsoft.com/office/drawing/2014/main" id="{6D76C935-1ABA-8452-D5F4-AF17FF149A58}"/>
                </a:ext>
              </a:extLst>
            </p:cNvPr>
            <p:cNvSpPr txBox="1"/>
            <p:nvPr/>
          </p:nvSpPr>
          <p:spPr>
            <a:xfrm>
              <a:off x="1838202" y="39901345"/>
              <a:ext cx="1699822" cy="44044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262" dirty="0">
                  <a:latin typeface="Arial" panose="020B0604020202020204" pitchFamily="34" charset="0"/>
                  <a:cs typeface="Arial" panose="020B0604020202020204" pitchFamily="34" charset="0"/>
                </a:rPr>
                <a:t>58 cm</a:t>
              </a:r>
              <a:endParaRPr lang="en-IN" sz="2262" dirty="0">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8A6076D6-E32D-33EF-36B3-621BD1E4B16A}"/>
                </a:ext>
              </a:extLst>
            </p:cNvPr>
            <p:cNvSpPr txBox="1"/>
            <p:nvPr/>
          </p:nvSpPr>
          <p:spPr>
            <a:xfrm>
              <a:off x="2270409" y="35245275"/>
              <a:ext cx="2059654" cy="439722"/>
            </a:xfrm>
            <a:prstGeom prst="rect">
              <a:avLst/>
            </a:prstGeom>
            <a:noFill/>
          </p:spPr>
          <p:txBody>
            <a:bodyPr wrap="square" rtlCol="0">
              <a:spAutoFit/>
            </a:bodyPr>
            <a:lstStyle/>
            <a:p>
              <a:pPr algn="ctr"/>
              <a:r>
                <a:rPr lang="en-US" sz="2262" dirty="0">
                  <a:latin typeface="Arial" panose="020B0604020202020204" pitchFamily="34" charset="0"/>
                  <a:cs typeface="Arial" panose="020B0604020202020204" pitchFamily="34" charset="0"/>
                </a:rPr>
                <a:t>Chassis</a:t>
              </a:r>
              <a:endParaRPr lang="en-IN" sz="2262" dirty="0">
                <a:latin typeface="Arial" panose="020B0604020202020204" pitchFamily="34" charset="0"/>
                <a:cs typeface="Arial" panose="020B0604020202020204" pitchFamily="34" charset="0"/>
              </a:endParaRPr>
            </a:p>
          </p:txBody>
        </p:sp>
        <p:cxnSp>
          <p:nvCxnSpPr>
            <p:cNvPr id="97" name="Straight Arrow Connector 96">
              <a:extLst>
                <a:ext uri="{FF2B5EF4-FFF2-40B4-BE49-F238E27FC236}">
                  <a16:creationId xmlns:a16="http://schemas.microsoft.com/office/drawing/2014/main" id="{3EE52AD4-7573-61C9-EBCB-997EDECA658E}"/>
                </a:ext>
              </a:extLst>
            </p:cNvPr>
            <p:cNvCxnSpPr>
              <a:cxnSpLocks/>
            </p:cNvCxnSpPr>
            <p:nvPr/>
          </p:nvCxnSpPr>
          <p:spPr>
            <a:xfrm flipH="1">
              <a:off x="6260542" y="35961137"/>
              <a:ext cx="726273" cy="790978"/>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80" name="TextBox 79">
              <a:extLst>
                <a:ext uri="{FF2B5EF4-FFF2-40B4-BE49-F238E27FC236}">
                  <a16:creationId xmlns:a16="http://schemas.microsoft.com/office/drawing/2014/main" id="{B94E2141-ECC8-6674-9176-AC3109815BAB}"/>
                </a:ext>
              </a:extLst>
            </p:cNvPr>
            <p:cNvSpPr txBox="1"/>
            <p:nvPr/>
          </p:nvSpPr>
          <p:spPr>
            <a:xfrm>
              <a:off x="5883803" y="35136642"/>
              <a:ext cx="2807933" cy="786396"/>
            </a:xfrm>
            <a:prstGeom prst="rect">
              <a:avLst/>
            </a:prstGeom>
            <a:noFill/>
          </p:spPr>
          <p:txBody>
            <a:bodyPr wrap="square" rtlCol="0">
              <a:spAutoFit/>
            </a:bodyPr>
            <a:lstStyle/>
            <a:p>
              <a:pPr algn="ctr"/>
              <a:r>
                <a:rPr lang="en-US" sz="2262" dirty="0">
                  <a:latin typeface="Arial" panose="020B0604020202020204" pitchFamily="34" charset="0"/>
                  <a:cs typeface="Arial" panose="020B0604020202020204" pitchFamily="34" charset="0"/>
                </a:rPr>
                <a:t>Differential Bar Mechanism</a:t>
              </a:r>
              <a:endParaRPr lang="en-IN" sz="2262" dirty="0">
                <a:latin typeface="Arial" panose="020B0604020202020204" pitchFamily="34" charset="0"/>
                <a:cs typeface="Arial" panose="020B0604020202020204" pitchFamily="34" charset="0"/>
              </a:endParaRPr>
            </a:p>
          </p:txBody>
        </p:sp>
        <p:cxnSp>
          <p:nvCxnSpPr>
            <p:cNvPr id="100" name="Straight Arrow Connector 99">
              <a:extLst>
                <a:ext uri="{FF2B5EF4-FFF2-40B4-BE49-F238E27FC236}">
                  <a16:creationId xmlns:a16="http://schemas.microsoft.com/office/drawing/2014/main" id="{10D28E3C-FE33-E0C6-9A90-ABB10E351DF9}"/>
                </a:ext>
              </a:extLst>
            </p:cNvPr>
            <p:cNvCxnSpPr>
              <a:cxnSpLocks/>
            </p:cNvCxnSpPr>
            <p:nvPr/>
          </p:nvCxnSpPr>
          <p:spPr>
            <a:xfrm>
              <a:off x="1658100" y="36348602"/>
              <a:ext cx="0" cy="83216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79" name="TextBox 78">
              <a:extLst>
                <a:ext uri="{FF2B5EF4-FFF2-40B4-BE49-F238E27FC236}">
                  <a16:creationId xmlns:a16="http://schemas.microsoft.com/office/drawing/2014/main" id="{27D91FA9-BB27-AA51-DE74-70163557BE3F}"/>
                </a:ext>
              </a:extLst>
            </p:cNvPr>
            <p:cNvSpPr txBox="1"/>
            <p:nvPr/>
          </p:nvSpPr>
          <p:spPr>
            <a:xfrm>
              <a:off x="868580" y="35829624"/>
              <a:ext cx="1683688" cy="438221"/>
            </a:xfrm>
            <a:prstGeom prst="rect">
              <a:avLst/>
            </a:prstGeom>
            <a:noFill/>
          </p:spPr>
          <p:txBody>
            <a:bodyPr wrap="square" rtlCol="0">
              <a:spAutoFit/>
            </a:bodyPr>
            <a:lstStyle/>
            <a:p>
              <a:pPr algn="ctr"/>
              <a:r>
                <a:rPr lang="en-US" sz="2262" dirty="0">
                  <a:latin typeface="Arial" panose="020B0604020202020204" pitchFamily="34" charset="0"/>
                  <a:cs typeface="Arial" panose="020B0604020202020204" pitchFamily="34" charset="0"/>
                </a:rPr>
                <a:t>Servo Motor</a:t>
              </a:r>
              <a:endParaRPr lang="en-IN" sz="2262" dirty="0">
                <a:latin typeface="Arial" panose="020B0604020202020204" pitchFamily="34" charset="0"/>
                <a:cs typeface="Arial" panose="020B0604020202020204" pitchFamily="34" charset="0"/>
              </a:endParaRPr>
            </a:p>
          </p:txBody>
        </p:sp>
        <p:cxnSp>
          <p:nvCxnSpPr>
            <p:cNvPr id="77" name="Straight Arrow Connector 76">
              <a:extLst>
                <a:ext uri="{FF2B5EF4-FFF2-40B4-BE49-F238E27FC236}">
                  <a16:creationId xmlns:a16="http://schemas.microsoft.com/office/drawing/2014/main" id="{8B5D021B-D436-4175-A0E8-D7DE30346A37}"/>
                </a:ext>
              </a:extLst>
            </p:cNvPr>
            <p:cNvCxnSpPr>
              <a:cxnSpLocks/>
            </p:cNvCxnSpPr>
            <p:nvPr/>
          </p:nvCxnSpPr>
          <p:spPr>
            <a:xfrm>
              <a:off x="3300236" y="35754691"/>
              <a:ext cx="733956" cy="1446402"/>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84" name="TextBox 83">
              <a:extLst>
                <a:ext uri="{FF2B5EF4-FFF2-40B4-BE49-F238E27FC236}">
                  <a16:creationId xmlns:a16="http://schemas.microsoft.com/office/drawing/2014/main" id="{D0561892-DD95-8F5F-9DA7-C63A992CEB4E}"/>
                </a:ext>
              </a:extLst>
            </p:cNvPr>
            <p:cNvSpPr txBox="1"/>
            <p:nvPr/>
          </p:nvSpPr>
          <p:spPr>
            <a:xfrm>
              <a:off x="2417712" y="39131484"/>
              <a:ext cx="1683688" cy="438221"/>
            </a:xfrm>
            <a:prstGeom prst="rect">
              <a:avLst/>
            </a:prstGeom>
            <a:noFill/>
          </p:spPr>
          <p:txBody>
            <a:bodyPr wrap="square" rtlCol="0">
              <a:spAutoFit/>
            </a:bodyPr>
            <a:lstStyle/>
            <a:p>
              <a:pPr algn="ctr"/>
              <a:r>
                <a:rPr lang="en-US" sz="2262" dirty="0">
                  <a:latin typeface="Arial" panose="020B0604020202020204" pitchFamily="34" charset="0"/>
                  <a:cs typeface="Arial" panose="020B0604020202020204" pitchFamily="34" charset="0"/>
                </a:rPr>
                <a:t>Rocker Link</a:t>
              </a:r>
              <a:endParaRPr lang="en-IN" sz="2262" dirty="0">
                <a:latin typeface="Arial" panose="020B0604020202020204" pitchFamily="34" charset="0"/>
                <a:cs typeface="Arial" panose="020B0604020202020204" pitchFamily="34" charset="0"/>
              </a:endParaRPr>
            </a:p>
          </p:txBody>
        </p:sp>
        <p:sp>
          <p:nvSpPr>
            <p:cNvPr id="98" name="Freeform: Shape 97">
              <a:extLst>
                <a:ext uri="{FF2B5EF4-FFF2-40B4-BE49-F238E27FC236}">
                  <a16:creationId xmlns:a16="http://schemas.microsoft.com/office/drawing/2014/main" id="{4BCF6258-A6FE-655F-2C10-E19BCEF93A80}"/>
                </a:ext>
              </a:extLst>
            </p:cNvPr>
            <p:cNvSpPr/>
            <p:nvPr/>
          </p:nvSpPr>
          <p:spPr>
            <a:xfrm>
              <a:off x="3263278" y="37848975"/>
              <a:ext cx="2022031" cy="1266675"/>
            </a:xfrm>
            <a:custGeom>
              <a:avLst/>
              <a:gdLst>
                <a:gd name="connsiteX0" fmla="*/ 0 w 2266950"/>
                <a:gd name="connsiteY0" fmla="*/ 1298855 h 1298855"/>
                <a:gd name="connsiteX1" fmla="*/ 800100 w 2266950"/>
                <a:gd name="connsiteY1" fmla="*/ 98705 h 1298855"/>
                <a:gd name="connsiteX2" fmla="*/ 2266950 w 2266950"/>
                <a:gd name="connsiteY2" fmla="*/ 79655 h 1298855"/>
              </a:gdLst>
              <a:ahLst/>
              <a:cxnLst>
                <a:cxn ang="0">
                  <a:pos x="connsiteX0" y="connsiteY0"/>
                </a:cxn>
                <a:cxn ang="0">
                  <a:pos x="connsiteX1" y="connsiteY1"/>
                </a:cxn>
                <a:cxn ang="0">
                  <a:pos x="connsiteX2" y="connsiteY2"/>
                </a:cxn>
              </a:cxnLst>
              <a:rect l="l" t="t" r="r" b="b"/>
              <a:pathLst>
                <a:path w="2266950" h="1298855">
                  <a:moveTo>
                    <a:pt x="0" y="1298855"/>
                  </a:moveTo>
                  <a:cubicBezTo>
                    <a:pt x="211137" y="800380"/>
                    <a:pt x="422275" y="301905"/>
                    <a:pt x="800100" y="98705"/>
                  </a:cubicBezTo>
                  <a:cubicBezTo>
                    <a:pt x="1177925" y="-104495"/>
                    <a:pt x="1974850" y="66955"/>
                    <a:pt x="2266950" y="79655"/>
                  </a:cubicBezTo>
                </a:path>
              </a:pathLst>
            </a:custGeom>
            <a:noFill/>
            <a:ln w="38100">
              <a:solidFill>
                <a:schemeClr val="tx1"/>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755"/>
            </a:p>
          </p:txBody>
        </p:sp>
        <p:sp>
          <p:nvSpPr>
            <p:cNvPr id="104" name="TextBox 103">
              <a:extLst>
                <a:ext uri="{FF2B5EF4-FFF2-40B4-BE49-F238E27FC236}">
                  <a16:creationId xmlns:a16="http://schemas.microsoft.com/office/drawing/2014/main" id="{8D3E49A1-8066-D35A-2E33-0A46006C40BE}"/>
                </a:ext>
              </a:extLst>
            </p:cNvPr>
            <p:cNvSpPr txBox="1"/>
            <p:nvPr/>
          </p:nvSpPr>
          <p:spPr>
            <a:xfrm>
              <a:off x="8017823" y="35998776"/>
              <a:ext cx="1683688" cy="438221"/>
            </a:xfrm>
            <a:prstGeom prst="rect">
              <a:avLst/>
            </a:prstGeom>
            <a:noFill/>
          </p:spPr>
          <p:txBody>
            <a:bodyPr wrap="square" rtlCol="0">
              <a:spAutoFit/>
            </a:bodyPr>
            <a:lstStyle/>
            <a:p>
              <a:pPr algn="ctr"/>
              <a:r>
                <a:rPr lang="en-US" sz="2262" dirty="0">
                  <a:latin typeface="Arial" panose="020B0604020202020204" pitchFamily="34" charset="0"/>
                  <a:cs typeface="Arial" panose="020B0604020202020204" pitchFamily="34" charset="0"/>
                </a:rPr>
                <a:t>Bogie Link</a:t>
              </a:r>
              <a:endParaRPr lang="en-IN" sz="2262" dirty="0">
                <a:latin typeface="Arial" panose="020B0604020202020204" pitchFamily="34" charset="0"/>
                <a:cs typeface="Arial" panose="020B0604020202020204" pitchFamily="34" charset="0"/>
              </a:endParaRPr>
            </a:p>
          </p:txBody>
        </p:sp>
        <p:sp>
          <p:nvSpPr>
            <p:cNvPr id="108" name="Freeform: Shape 107">
              <a:extLst>
                <a:ext uri="{FF2B5EF4-FFF2-40B4-BE49-F238E27FC236}">
                  <a16:creationId xmlns:a16="http://schemas.microsoft.com/office/drawing/2014/main" id="{6C425CAA-C8F3-07C3-0BF4-0ECCB01A5E7F}"/>
                </a:ext>
              </a:extLst>
            </p:cNvPr>
            <p:cNvSpPr/>
            <p:nvPr/>
          </p:nvSpPr>
          <p:spPr>
            <a:xfrm>
              <a:off x="7212085" y="36461233"/>
              <a:ext cx="1155446" cy="1058947"/>
            </a:xfrm>
            <a:custGeom>
              <a:avLst/>
              <a:gdLst>
                <a:gd name="connsiteX0" fmla="*/ 1295400 w 1295400"/>
                <a:gd name="connsiteY0" fmla="*/ 0 h 1085850"/>
                <a:gd name="connsiteX1" fmla="*/ 285750 w 1295400"/>
                <a:gd name="connsiteY1" fmla="*/ 323850 h 1085850"/>
                <a:gd name="connsiteX2" fmla="*/ 0 w 1295400"/>
                <a:gd name="connsiteY2" fmla="*/ 1085850 h 1085850"/>
              </a:gdLst>
              <a:ahLst/>
              <a:cxnLst>
                <a:cxn ang="0">
                  <a:pos x="connsiteX0" y="connsiteY0"/>
                </a:cxn>
                <a:cxn ang="0">
                  <a:pos x="connsiteX1" y="connsiteY1"/>
                </a:cxn>
                <a:cxn ang="0">
                  <a:pos x="connsiteX2" y="connsiteY2"/>
                </a:cxn>
              </a:cxnLst>
              <a:rect l="l" t="t" r="r" b="b"/>
              <a:pathLst>
                <a:path w="1295400" h="1085850">
                  <a:moveTo>
                    <a:pt x="1295400" y="0"/>
                  </a:moveTo>
                  <a:cubicBezTo>
                    <a:pt x="898525" y="71437"/>
                    <a:pt x="501650" y="142875"/>
                    <a:pt x="285750" y="323850"/>
                  </a:cubicBezTo>
                  <a:cubicBezTo>
                    <a:pt x="69850" y="504825"/>
                    <a:pt x="34925" y="795337"/>
                    <a:pt x="0" y="1085850"/>
                  </a:cubicBezTo>
                </a:path>
              </a:pathLst>
            </a:custGeom>
            <a:noFill/>
            <a:ln w="38100">
              <a:solidFill>
                <a:schemeClr val="tx1"/>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755"/>
            </a:p>
          </p:txBody>
        </p:sp>
        <p:sp>
          <p:nvSpPr>
            <p:cNvPr id="553" name="TextBox 552">
              <a:extLst>
                <a:ext uri="{FF2B5EF4-FFF2-40B4-BE49-F238E27FC236}">
                  <a16:creationId xmlns:a16="http://schemas.microsoft.com/office/drawing/2014/main" id="{DF2A532C-40B0-AA69-3CA1-06E8F6E3D600}"/>
                </a:ext>
              </a:extLst>
            </p:cNvPr>
            <p:cNvSpPr txBox="1"/>
            <p:nvPr/>
          </p:nvSpPr>
          <p:spPr>
            <a:xfrm>
              <a:off x="2328433" y="40906955"/>
              <a:ext cx="5828171" cy="438221"/>
            </a:xfrm>
            <a:prstGeom prst="rect">
              <a:avLst/>
            </a:prstGeom>
            <a:noFill/>
          </p:spPr>
          <p:txBody>
            <a:bodyPr wrap="square" rtlCol="0">
              <a:spAutoFit/>
            </a:bodyPr>
            <a:lstStyle/>
            <a:p>
              <a:pPr algn="ctr"/>
              <a:r>
                <a:rPr lang="en-US" sz="2262" b="1" dirty="0">
                  <a:latin typeface="Arial" panose="020B0604020202020204" pitchFamily="34" charset="0"/>
                  <a:cs typeface="Arial" panose="020B0604020202020204" pitchFamily="34" charset="0"/>
                </a:rPr>
                <a:t>Figure 3:</a:t>
              </a:r>
              <a:r>
                <a:rPr lang="en-US" sz="2262" dirty="0">
                  <a:latin typeface="Arial" panose="020B0604020202020204" pitchFamily="34" charset="0"/>
                  <a:cs typeface="Arial" panose="020B0604020202020204" pitchFamily="34" charset="0"/>
                </a:rPr>
                <a:t> CAD model of the rover</a:t>
              </a:r>
              <a:endParaRPr lang="en-IN" sz="2262" dirty="0">
                <a:latin typeface="Arial" panose="020B0604020202020204" pitchFamily="34" charset="0"/>
                <a:cs typeface="Arial" panose="020B0604020202020204" pitchFamily="34" charset="0"/>
              </a:endParaRPr>
            </a:p>
          </p:txBody>
        </p:sp>
      </p:grpSp>
      <p:grpSp>
        <p:nvGrpSpPr>
          <p:cNvPr id="15" name="Group 14">
            <a:extLst>
              <a:ext uri="{FF2B5EF4-FFF2-40B4-BE49-F238E27FC236}">
                <a16:creationId xmlns:a16="http://schemas.microsoft.com/office/drawing/2014/main" id="{DC76498B-FA73-7CAD-C47F-AB955C3A6E46}"/>
              </a:ext>
            </a:extLst>
          </p:cNvPr>
          <p:cNvGrpSpPr/>
          <p:nvPr/>
        </p:nvGrpSpPr>
        <p:grpSpPr>
          <a:xfrm>
            <a:off x="20200742" y="23006193"/>
            <a:ext cx="9432000" cy="9636497"/>
            <a:chOff x="15337388" y="31053675"/>
            <a:chExt cx="9829166" cy="10290206"/>
          </a:xfrm>
        </p:grpSpPr>
        <p:sp>
          <p:nvSpPr>
            <p:cNvPr id="536" name="Rectangle 535">
              <a:extLst>
                <a:ext uri="{FF2B5EF4-FFF2-40B4-BE49-F238E27FC236}">
                  <a16:creationId xmlns:a16="http://schemas.microsoft.com/office/drawing/2014/main" id="{62D414F1-C90A-D2C0-F891-A710E6E89934}"/>
                </a:ext>
              </a:extLst>
            </p:cNvPr>
            <p:cNvSpPr/>
            <p:nvPr/>
          </p:nvSpPr>
          <p:spPr>
            <a:xfrm>
              <a:off x="15337388" y="31053676"/>
              <a:ext cx="9829166" cy="10290205"/>
            </a:xfrm>
            <a:prstGeom prst="rect">
              <a:avLst/>
            </a:prstGeom>
            <a:noFill/>
            <a:ln w="57150">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2828" dirty="0"/>
            </a:p>
          </p:txBody>
        </p:sp>
        <p:sp>
          <p:nvSpPr>
            <p:cNvPr id="537" name="Rectangle 536">
              <a:extLst>
                <a:ext uri="{FF2B5EF4-FFF2-40B4-BE49-F238E27FC236}">
                  <a16:creationId xmlns:a16="http://schemas.microsoft.com/office/drawing/2014/main" id="{C043D050-DE2C-37B5-3847-8E7B55152A9B}"/>
                </a:ext>
              </a:extLst>
            </p:cNvPr>
            <p:cNvSpPr/>
            <p:nvPr/>
          </p:nvSpPr>
          <p:spPr>
            <a:xfrm>
              <a:off x="15337388" y="31053675"/>
              <a:ext cx="9829166" cy="579457"/>
            </a:xfrm>
            <a:prstGeom prst="rect">
              <a:avLst/>
            </a:prstGeom>
            <a:solidFill>
              <a:schemeClr val="accent5">
                <a:lumMod val="60000"/>
                <a:lumOff val="4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73" dirty="0"/>
            </a:p>
          </p:txBody>
        </p:sp>
        <p:sp>
          <p:nvSpPr>
            <p:cNvPr id="538" name="TextBox 537">
              <a:extLst>
                <a:ext uri="{FF2B5EF4-FFF2-40B4-BE49-F238E27FC236}">
                  <a16:creationId xmlns:a16="http://schemas.microsoft.com/office/drawing/2014/main" id="{8D5DE039-D0AC-2029-2AD5-B56486E5F11E}"/>
                </a:ext>
              </a:extLst>
            </p:cNvPr>
            <p:cNvSpPr txBox="1"/>
            <p:nvPr/>
          </p:nvSpPr>
          <p:spPr>
            <a:xfrm>
              <a:off x="15525874" y="31095694"/>
              <a:ext cx="9537878" cy="525265"/>
            </a:xfrm>
            <a:prstGeom prst="rect">
              <a:avLst/>
            </a:prstGeom>
            <a:noFill/>
          </p:spPr>
          <p:txBody>
            <a:bodyPr wrap="square" rtlCol="0">
              <a:spAutoFit/>
            </a:bodyPr>
            <a:lstStyle/>
            <a:p>
              <a:pPr algn="ctr"/>
              <a:r>
                <a:rPr lang="en-IN" sz="2828" b="1" dirty="0">
                  <a:latin typeface="Arial" panose="020B0604020202020204" pitchFamily="34" charset="0"/>
                  <a:cs typeface="Arial" panose="020B0604020202020204" pitchFamily="34" charset="0"/>
                </a:rPr>
                <a:t>Simulation Results of Slip Detection</a:t>
              </a:r>
            </a:p>
          </p:txBody>
        </p:sp>
        <p:pic>
          <p:nvPicPr>
            <p:cNvPr id="540" name="Picture 539">
              <a:extLst>
                <a:ext uri="{FF2B5EF4-FFF2-40B4-BE49-F238E27FC236}">
                  <a16:creationId xmlns:a16="http://schemas.microsoft.com/office/drawing/2014/main" id="{1F9E3FF1-ADD2-0B68-FA16-9AB224140F9B}"/>
                </a:ext>
              </a:extLst>
            </p:cNvPr>
            <p:cNvPicPr>
              <a:picLocks noChangeAspect="1"/>
            </p:cNvPicPr>
            <p:nvPr/>
          </p:nvPicPr>
          <p:blipFill>
            <a:blip r:embed="rId7"/>
            <a:stretch>
              <a:fillRect/>
            </a:stretch>
          </p:blipFill>
          <p:spPr>
            <a:xfrm>
              <a:off x="15756526" y="33594418"/>
              <a:ext cx="9076575" cy="6882123"/>
            </a:xfrm>
            <a:prstGeom prst="rect">
              <a:avLst/>
            </a:prstGeom>
          </p:spPr>
        </p:pic>
        <p:sp>
          <p:nvSpPr>
            <p:cNvPr id="541" name="TextBox 540">
              <a:extLst>
                <a:ext uri="{FF2B5EF4-FFF2-40B4-BE49-F238E27FC236}">
                  <a16:creationId xmlns:a16="http://schemas.microsoft.com/office/drawing/2014/main" id="{08730121-FC81-1204-2EA2-C22ECFAA34E6}"/>
                </a:ext>
              </a:extLst>
            </p:cNvPr>
            <p:cNvSpPr txBox="1"/>
            <p:nvPr/>
          </p:nvSpPr>
          <p:spPr>
            <a:xfrm>
              <a:off x="15594614" y="31643301"/>
              <a:ext cx="9500292" cy="1938992"/>
            </a:xfrm>
            <a:prstGeom prst="rect">
              <a:avLst/>
            </a:prstGeom>
            <a:noFill/>
          </p:spPr>
          <p:txBody>
            <a:bodyPr wrap="square" rtlCol="0">
              <a:spAutoFit/>
            </a:bodyPr>
            <a:lstStyle/>
            <a:p>
              <a:r>
                <a:rPr lang="en-IN" sz="2400" dirty="0">
                  <a:latin typeface="Arial" panose="020B0604020202020204" pitchFamily="34" charset="0"/>
                  <a:cs typeface="Arial" panose="020B0604020202020204" pitchFamily="34" charset="0"/>
                </a:rPr>
                <a:t>The system model was programmed in simulation and slip was randomly introduced at various points of time. The EKF model detected slip correctly at most of the points. Further test in hardware setup must be performed to check the performance of the model.</a:t>
              </a:r>
              <a:endParaRPr lang="en-US" sz="2400" dirty="0">
                <a:latin typeface="Arial" panose="020B0604020202020204" pitchFamily="34" charset="0"/>
                <a:cs typeface="Arial" panose="020B0604020202020204" pitchFamily="34" charset="0"/>
              </a:endParaRPr>
            </a:p>
          </p:txBody>
        </p:sp>
        <p:sp>
          <p:nvSpPr>
            <p:cNvPr id="222" name="TextBox 221">
              <a:extLst>
                <a:ext uri="{FF2B5EF4-FFF2-40B4-BE49-F238E27FC236}">
                  <a16:creationId xmlns:a16="http://schemas.microsoft.com/office/drawing/2014/main" id="{80ACEE14-BD02-FE6B-AB69-976C0B30D770}"/>
                </a:ext>
              </a:extLst>
            </p:cNvPr>
            <p:cNvSpPr txBox="1"/>
            <p:nvPr/>
          </p:nvSpPr>
          <p:spPr>
            <a:xfrm>
              <a:off x="15827099" y="40679784"/>
              <a:ext cx="8824263" cy="492983"/>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Figure 10:</a:t>
              </a:r>
              <a:r>
                <a:rPr lang="en-US" sz="2400" dirty="0">
                  <a:latin typeface="Arial" panose="020B0604020202020204" pitchFamily="34" charset="0"/>
                  <a:cs typeface="Arial" panose="020B0604020202020204" pitchFamily="34" charset="0"/>
                </a:rPr>
                <a:t> Estimated position and orientation of the rover</a:t>
              </a:r>
              <a:endParaRPr lang="en-IN" sz="2400" dirty="0">
                <a:latin typeface="Arial" panose="020B0604020202020204" pitchFamily="34" charset="0"/>
                <a:cs typeface="Arial" panose="020B0604020202020204" pitchFamily="34" charset="0"/>
              </a:endParaRPr>
            </a:p>
          </p:txBody>
        </p:sp>
      </p:grpSp>
      <p:pic>
        <p:nvPicPr>
          <p:cNvPr id="229" name="Picture 228" descr="A logo for a company&#10;&#10;Description automatically generated">
            <a:extLst>
              <a:ext uri="{FF2B5EF4-FFF2-40B4-BE49-F238E27FC236}">
                <a16:creationId xmlns:a16="http://schemas.microsoft.com/office/drawing/2014/main" id="{F5E57778-A14C-C239-253A-15162AED34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521812" y="2034157"/>
            <a:ext cx="3960584" cy="1980292"/>
          </a:xfrm>
          <a:prstGeom prst="rect">
            <a:avLst/>
          </a:prstGeom>
        </p:spPr>
      </p:pic>
      <p:grpSp>
        <p:nvGrpSpPr>
          <p:cNvPr id="12" name="Group 11">
            <a:extLst>
              <a:ext uri="{FF2B5EF4-FFF2-40B4-BE49-F238E27FC236}">
                <a16:creationId xmlns:a16="http://schemas.microsoft.com/office/drawing/2014/main" id="{5D75966A-EBB1-EB89-670D-3DE9795FE1F3}"/>
              </a:ext>
            </a:extLst>
          </p:cNvPr>
          <p:cNvGrpSpPr/>
          <p:nvPr/>
        </p:nvGrpSpPr>
        <p:grpSpPr>
          <a:xfrm>
            <a:off x="710372" y="8216141"/>
            <a:ext cx="9432000" cy="11417854"/>
            <a:chOff x="5218451" y="9053577"/>
            <a:chExt cx="9829224" cy="11417854"/>
          </a:xfrm>
        </p:grpSpPr>
        <p:sp>
          <p:nvSpPr>
            <p:cNvPr id="5" name="TextBox 4">
              <a:extLst>
                <a:ext uri="{FF2B5EF4-FFF2-40B4-BE49-F238E27FC236}">
                  <a16:creationId xmlns:a16="http://schemas.microsoft.com/office/drawing/2014/main" id="{D9A3C628-AB86-64BA-BD4D-5228A445AD22}"/>
                </a:ext>
              </a:extLst>
            </p:cNvPr>
            <p:cNvSpPr txBox="1"/>
            <p:nvPr/>
          </p:nvSpPr>
          <p:spPr>
            <a:xfrm>
              <a:off x="5378183" y="9758082"/>
              <a:ext cx="9564483" cy="2677656"/>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Wheel slippage occurs when the wheels lose traction on the surface. This leading to inefficient movement and potential navigation errors. This phenomenon is particularly problematic on uneven or loose terrains, such as those found on Mars and the Moon. Understanding and mitigating wheel slippage is crucial for enhancing the performance and reliability of planetary rovers.</a:t>
              </a:r>
              <a:endParaRPr lang="en-IN" sz="2400" dirty="0">
                <a:latin typeface="Arial" panose="020B0604020202020204" pitchFamily="34" charset="0"/>
                <a:cs typeface="Arial" panose="020B0604020202020204" pitchFamily="34" charset="0"/>
              </a:endParaRPr>
            </a:p>
          </p:txBody>
        </p:sp>
        <p:sp>
          <p:nvSpPr>
            <p:cNvPr id="461" name="Rectangle 460">
              <a:extLst>
                <a:ext uri="{FF2B5EF4-FFF2-40B4-BE49-F238E27FC236}">
                  <a16:creationId xmlns:a16="http://schemas.microsoft.com/office/drawing/2014/main" id="{528F5718-800A-EC6E-F453-47D384E44929}"/>
                </a:ext>
              </a:extLst>
            </p:cNvPr>
            <p:cNvSpPr/>
            <p:nvPr/>
          </p:nvSpPr>
          <p:spPr>
            <a:xfrm>
              <a:off x="5218451" y="9061971"/>
              <a:ext cx="9829166" cy="579457"/>
            </a:xfrm>
            <a:prstGeom prst="rect">
              <a:avLst/>
            </a:prstGeom>
            <a:solidFill>
              <a:schemeClr val="accent5">
                <a:lumMod val="60000"/>
                <a:lumOff val="4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73" dirty="0"/>
            </a:p>
          </p:txBody>
        </p:sp>
        <p:sp>
          <p:nvSpPr>
            <p:cNvPr id="462" name="TextBox 461">
              <a:extLst>
                <a:ext uri="{FF2B5EF4-FFF2-40B4-BE49-F238E27FC236}">
                  <a16:creationId xmlns:a16="http://schemas.microsoft.com/office/drawing/2014/main" id="{BFF9BD57-0653-DC53-3230-8B00D9A80A2B}"/>
                </a:ext>
              </a:extLst>
            </p:cNvPr>
            <p:cNvSpPr txBox="1"/>
            <p:nvPr/>
          </p:nvSpPr>
          <p:spPr>
            <a:xfrm>
              <a:off x="7505008" y="9104018"/>
              <a:ext cx="5253236" cy="525265"/>
            </a:xfrm>
            <a:prstGeom prst="rect">
              <a:avLst/>
            </a:prstGeom>
            <a:noFill/>
          </p:spPr>
          <p:txBody>
            <a:bodyPr wrap="square" rtlCol="0">
              <a:spAutoFit/>
            </a:bodyPr>
            <a:lstStyle/>
            <a:p>
              <a:pPr algn="ctr"/>
              <a:r>
                <a:rPr lang="en-IN" sz="2828" b="1" dirty="0">
                  <a:latin typeface="Arial" panose="020B0604020202020204" pitchFamily="34" charset="0"/>
                  <a:cs typeface="Arial" panose="020B0604020202020204" pitchFamily="34" charset="0"/>
                </a:rPr>
                <a:t>Wheel Slippage</a:t>
              </a:r>
            </a:p>
          </p:txBody>
        </p:sp>
        <p:sp>
          <p:nvSpPr>
            <p:cNvPr id="463" name="Rectangle 462">
              <a:extLst>
                <a:ext uri="{FF2B5EF4-FFF2-40B4-BE49-F238E27FC236}">
                  <a16:creationId xmlns:a16="http://schemas.microsoft.com/office/drawing/2014/main" id="{A4DFF7C0-C913-F278-1C7D-E0F26ECF0136}"/>
                </a:ext>
              </a:extLst>
            </p:cNvPr>
            <p:cNvSpPr/>
            <p:nvPr/>
          </p:nvSpPr>
          <p:spPr>
            <a:xfrm>
              <a:off x="5218509" y="9053577"/>
              <a:ext cx="9829166" cy="11417854"/>
            </a:xfrm>
            <a:prstGeom prst="rect">
              <a:avLst/>
            </a:prstGeom>
            <a:noFill/>
            <a:ln w="57150">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2828" dirty="0"/>
            </a:p>
          </p:txBody>
        </p:sp>
        <p:pic>
          <p:nvPicPr>
            <p:cNvPr id="465" name="Picture 464" descr="A black and white photo of a landscape&#10;&#10;Description automatically generated">
              <a:extLst>
                <a:ext uri="{FF2B5EF4-FFF2-40B4-BE49-F238E27FC236}">
                  <a16:creationId xmlns:a16="http://schemas.microsoft.com/office/drawing/2014/main" id="{153FAB5D-25E8-2292-34F4-2339140B0A69}"/>
                </a:ext>
              </a:extLst>
            </p:cNvPr>
            <p:cNvPicPr>
              <a:picLocks noChangeAspect="1"/>
            </p:cNvPicPr>
            <p:nvPr/>
          </p:nvPicPr>
          <p:blipFill rotWithShape="1">
            <a:blip r:embed="rId9">
              <a:extLst>
                <a:ext uri="{28A0092B-C50C-407E-A947-70E740481C1C}">
                  <a14:useLocalDpi xmlns:a14="http://schemas.microsoft.com/office/drawing/2010/main" val="0"/>
                </a:ext>
              </a:extLst>
            </a:blip>
            <a:srcRect t="24722" b="26528"/>
            <a:stretch/>
          </p:blipFill>
          <p:spPr>
            <a:xfrm>
              <a:off x="6317728" y="12559957"/>
              <a:ext cx="7644861" cy="6889146"/>
            </a:xfrm>
            <a:prstGeom prst="rect">
              <a:avLst/>
            </a:prstGeom>
          </p:spPr>
        </p:pic>
        <p:sp>
          <p:nvSpPr>
            <p:cNvPr id="483" name="TextBox 482">
              <a:extLst>
                <a:ext uri="{FF2B5EF4-FFF2-40B4-BE49-F238E27FC236}">
                  <a16:creationId xmlns:a16="http://schemas.microsoft.com/office/drawing/2014/main" id="{6CA19CB3-A499-5693-7C17-E03A3A6CB1A2}"/>
                </a:ext>
              </a:extLst>
            </p:cNvPr>
            <p:cNvSpPr txBox="1"/>
            <p:nvPr/>
          </p:nvSpPr>
          <p:spPr>
            <a:xfrm>
              <a:off x="5394079" y="19467674"/>
              <a:ext cx="9564484" cy="830997"/>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Figure 1:</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Pragyan</a:t>
              </a:r>
              <a:r>
                <a:rPr lang="en-US" sz="2400" dirty="0">
                  <a:latin typeface="Arial" panose="020B0604020202020204" pitchFamily="34" charset="0"/>
                  <a:cs typeface="Arial" panose="020B0604020202020204" pitchFamily="34" charset="0"/>
                </a:rPr>
                <a:t> rover </a:t>
              </a:r>
              <a:r>
                <a:rPr lang="en-US" sz="2400" dirty="0" err="1">
                  <a:latin typeface="Arial" panose="020B0604020202020204" pitchFamily="34" charset="0"/>
                  <a:cs typeface="Arial" panose="020B0604020202020204" pitchFamily="34" charset="0"/>
                </a:rPr>
                <a:t>navcam</a:t>
              </a:r>
              <a:r>
                <a:rPr lang="en-US" sz="2400" dirty="0">
                  <a:latin typeface="Arial" panose="020B0604020202020204" pitchFamily="34" charset="0"/>
                  <a:cs typeface="Arial" panose="020B0604020202020204" pitchFamily="34" charset="0"/>
                </a:rPr>
                <a:t> photo showing wheel slippage.</a:t>
              </a:r>
            </a:p>
            <a:p>
              <a:pPr algn="ctr"/>
              <a:r>
                <a:rPr lang="en-US" sz="2400" dirty="0">
                  <a:latin typeface="Arial" panose="020B0604020202020204" pitchFamily="34" charset="0"/>
                  <a:cs typeface="Arial" panose="020B0604020202020204" pitchFamily="34" charset="0"/>
                </a:rPr>
                <a:t>Source: Twitter/X</a:t>
              </a:r>
              <a:endParaRPr lang="en-IN" sz="2400" dirty="0">
                <a:latin typeface="Arial" panose="020B0604020202020204" pitchFamily="34" charset="0"/>
                <a:cs typeface="Arial" panose="020B0604020202020204" pitchFamily="34" charset="0"/>
              </a:endParaRPr>
            </a:p>
          </p:txBody>
        </p:sp>
        <p:cxnSp>
          <p:nvCxnSpPr>
            <p:cNvPr id="231" name="Straight Arrow Connector 230">
              <a:extLst>
                <a:ext uri="{FF2B5EF4-FFF2-40B4-BE49-F238E27FC236}">
                  <a16:creationId xmlns:a16="http://schemas.microsoft.com/office/drawing/2014/main" id="{6D7D0D89-A943-3AD6-DA77-BE8BC86DA9F6}"/>
                </a:ext>
              </a:extLst>
            </p:cNvPr>
            <p:cNvCxnSpPr>
              <a:cxnSpLocks/>
            </p:cNvCxnSpPr>
            <p:nvPr/>
          </p:nvCxnSpPr>
          <p:spPr>
            <a:xfrm>
              <a:off x="11384846" y="17503096"/>
              <a:ext cx="1034796" cy="1156050"/>
            </a:xfrm>
            <a:prstGeom prst="straightConnector1">
              <a:avLst/>
            </a:prstGeom>
            <a:ln w="57150">
              <a:solidFill>
                <a:srgbClr val="FFFF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264F4EBE-DB2A-33CF-11B6-24C9695BAD28}"/>
                </a:ext>
              </a:extLst>
            </p:cNvPr>
            <p:cNvSpPr txBox="1"/>
            <p:nvPr/>
          </p:nvSpPr>
          <p:spPr>
            <a:xfrm>
              <a:off x="10295215" y="16912239"/>
              <a:ext cx="1770545" cy="810408"/>
            </a:xfrm>
            <a:prstGeom prst="rect">
              <a:avLst/>
            </a:prstGeom>
            <a:noFill/>
          </p:spPr>
          <p:txBody>
            <a:bodyPr wrap="square" rtlCol="0">
              <a:spAutoFit/>
            </a:bodyPr>
            <a:lstStyle/>
            <a:p>
              <a:r>
                <a:rPr lang="en-IN" sz="2340" dirty="0">
                  <a:solidFill>
                    <a:srgbClr val="FFFF00"/>
                  </a:solidFill>
                  <a:latin typeface="Arial" panose="020B0604020202020204" pitchFamily="34" charset="0"/>
                  <a:cs typeface="Arial" panose="020B0604020202020204" pitchFamily="34" charset="0"/>
                </a:rPr>
                <a:t>Forward</a:t>
              </a:r>
            </a:p>
            <a:p>
              <a:r>
                <a:rPr lang="en-IN" sz="2340" dirty="0">
                  <a:solidFill>
                    <a:srgbClr val="FFFF00"/>
                  </a:solidFill>
                  <a:latin typeface="Arial" panose="020B0604020202020204" pitchFamily="34" charset="0"/>
                  <a:cs typeface="Arial" panose="020B0604020202020204" pitchFamily="34" charset="0"/>
                </a:rPr>
                <a:t>Track</a:t>
              </a:r>
            </a:p>
          </p:txBody>
        </p:sp>
        <p:cxnSp>
          <p:nvCxnSpPr>
            <p:cNvPr id="235" name="Straight Arrow Connector 234">
              <a:extLst>
                <a:ext uri="{FF2B5EF4-FFF2-40B4-BE49-F238E27FC236}">
                  <a16:creationId xmlns:a16="http://schemas.microsoft.com/office/drawing/2014/main" id="{3DE4593C-E651-8C05-520C-01FBEB0B6F89}"/>
                </a:ext>
              </a:extLst>
            </p:cNvPr>
            <p:cNvCxnSpPr>
              <a:cxnSpLocks/>
            </p:cNvCxnSpPr>
            <p:nvPr/>
          </p:nvCxnSpPr>
          <p:spPr>
            <a:xfrm>
              <a:off x="13106477" y="16947754"/>
              <a:ext cx="142310" cy="1296227"/>
            </a:xfrm>
            <a:prstGeom prst="straightConnector1">
              <a:avLst/>
            </a:prstGeom>
            <a:ln w="57150">
              <a:solidFill>
                <a:srgbClr val="FFFF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37" name="TextBox 236">
              <a:extLst>
                <a:ext uri="{FF2B5EF4-FFF2-40B4-BE49-F238E27FC236}">
                  <a16:creationId xmlns:a16="http://schemas.microsoft.com/office/drawing/2014/main" id="{24D8A9DE-5B6C-951E-DF27-DAEFD722753C}"/>
                </a:ext>
              </a:extLst>
            </p:cNvPr>
            <p:cNvSpPr txBox="1"/>
            <p:nvPr/>
          </p:nvSpPr>
          <p:spPr>
            <a:xfrm>
              <a:off x="12316909" y="16013127"/>
              <a:ext cx="1700099" cy="810408"/>
            </a:xfrm>
            <a:prstGeom prst="rect">
              <a:avLst/>
            </a:prstGeom>
            <a:noFill/>
          </p:spPr>
          <p:txBody>
            <a:bodyPr wrap="square" rtlCol="0">
              <a:spAutoFit/>
            </a:bodyPr>
            <a:lstStyle/>
            <a:p>
              <a:r>
                <a:rPr lang="en-IN" sz="2340" dirty="0">
                  <a:solidFill>
                    <a:srgbClr val="FFFF00"/>
                  </a:solidFill>
                  <a:latin typeface="Arial" panose="020B0604020202020204" pitchFamily="34" charset="0"/>
                  <a:cs typeface="Arial" panose="020B0604020202020204" pitchFamily="34" charset="0"/>
                </a:rPr>
                <a:t>Reverse</a:t>
              </a:r>
            </a:p>
            <a:p>
              <a:r>
                <a:rPr lang="en-IN" sz="2340" dirty="0">
                  <a:solidFill>
                    <a:srgbClr val="FFFF00"/>
                  </a:solidFill>
                  <a:latin typeface="Arial" panose="020B0604020202020204" pitchFamily="34" charset="0"/>
                  <a:cs typeface="Arial" panose="020B0604020202020204" pitchFamily="34" charset="0"/>
                </a:rPr>
                <a:t>Track</a:t>
              </a:r>
            </a:p>
          </p:txBody>
        </p:sp>
      </p:grpSp>
      <p:grpSp>
        <p:nvGrpSpPr>
          <p:cNvPr id="83" name="Group 82">
            <a:extLst>
              <a:ext uri="{FF2B5EF4-FFF2-40B4-BE49-F238E27FC236}">
                <a16:creationId xmlns:a16="http://schemas.microsoft.com/office/drawing/2014/main" id="{88D1328B-10C4-31E2-BC97-D5C9CE535ECF}"/>
              </a:ext>
            </a:extLst>
          </p:cNvPr>
          <p:cNvGrpSpPr/>
          <p:nvPr/>
        </p:nvGrpSpPr>
        <p:grpSpPr>
          <a:xfrm>
            <a:off x="10399217" y="17966311"/>
            <a:ext cx="9449007" cy="13828635"/>
            <a:chOff x="10438467" y="17752530"/>
            <a:chExt cx="9449007" cy="12552496"/>
          </a:xfrm>
        </p:grpSpPr>
        <p:sp>
          <p:nvSpPr>
            <p:cNvPr id="175" name="Rectangle: Rounded Corners 174">
              <a:extLst>
                <a:ext uri="{FF2B5EF4-FFF2-40B4-BE49-F238E27FC236}">
                  <a16:creationId xmlns:a16="http://schemas.microsoft.com/office/drawing/2014/main" id="{F49C2FD7-7DAE-BFCC-B931-933F2909AE6F}"/>
                </a:ext>
              </a:extLst>
            </p:cNvPr>
            <p:cNvSpPr/>
            <p:nvPr/>
          </p:nvSpPr>
          <p:spPr>
            <a:xfrm>
              <a:off x="17473574" y="26607909"/>
              <a:ext cx="2008210" cy="3193794"/>
            </a:xfrm>
            <a:prstGeom prst="roundRect">
              <a:avLst>
                <a:gd name="adj" fmla="val 9233"/>
              </a:avLst>
            </a:prstGeom>
            <a:solidFill>
              <a:schemeClr val="accent2">
                <a:lumMod val="40000"/>
                <a:lumOff val="6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sz="1755" dirty="0"/>
            </a:p>
          </p:txBody>
        </p:sp>
        <p:sp>
          <p:nvSpPr>
            <p:cNvPr id="544" name="Rectangle 543">
              <a:extLst>
                <a:ext uri="{FF2B5EF4-FFF2-40B4-BE49-F238E27FC236}">
                  <a16:creationId xmlns:a16="http://schemas.microsoft.com/office/drawing/2014/main" id="{70DF237E-2DFE-B5AC-4E19-E85A7C044BCF}"/>
                </a:ext>
              </a:extLst>
            </p:cNvPr>
            <p:cNvSpPr/>
            <p:nvPr/>
          </p:nvSpPr>
          <p:spPr>
            <a:xfrm>
              <a:off x="10438467" y="17758230"/>
              <a:ext cx="9409838" cy="579457"/>
            </a:xfrm>
            <a:prstGeom prst="rect">
              <a:avLst/>
            </a:prstGeom>
            <a:solidFill>
              <a:schemeClr val="accent5">
                <a:lumMod val="60000"/>
                <a:lumOff val="4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73"/>
            </a:p>
          </p:txBody>
        </p:sp>
        <p:sp>
          <p:nvSpPr>
            <p:cNvPr id="545" name="TextBox 544">
              <a:extLst>
                <a:ext uri="{FF2B5EF4-FFF2-40B4-BE49-F238E27FC236}">
                  <a16:creationId xmlns:a16="http://schemas.microsoft.com/office/drawing/2014/main" id="{84947B37-70F2-C923-9CDC-64EECC980C7A}"/>
                </a:ext>
              </a:extLst>
            </p:cNvPr>
            <p:cNvSpPr txBox="1"/>
            <p:nvPr/>
          </p:nvSpPr>
          <p:spPr>
            <a:xfrm>
              <a:off x="11272680" y="17778647"/>
              <a:ext cx="7730629" cy="525265"/>
            </a:xfrm>
            <a:prstGeom prst="rect">
              <a:avLst/>
            </a:prstGeom>
            <a:noFill/>
          </p:spPr>
          <p:txBody>
            <a:bodyPr wrap="square" rtlCol="0">
              <a:spAutoFit/>
            </a:bodyPr>
            <a:lstStyle/>
            <a:p>
              <a:pPr algn="ctr"/>
              <a:r>
                <a:rPr lang="en-IN" sz="2828" b="1" dirty="0">
                  <a:latin typeface="Arial" panose="020B0604020202020204" pitchFamily="34" charset="0"/>
                  <a:cs typeface="Arial" panose="020B0604020202020204" pitchFamily="34" charset="0"/>
                </a:rPr>
                <a:t>Guidance, Navigation and Control</a:t>
              </a:r>
            </a:p>
          </p:txBody>
        </p:sp>
        <p:sp>
          <p:nvSpPr>
            <p:cNvPr id="546" name="Rectangle 545">
              <a:extLst>
                <a:ext uri="{FF2B5EF4-FFF2-40B4-BE49-F238E27FC236}">
                  <a16:creationId xmlns:a16="http://schemas.microsoft.com/office/drawing/2014/main" id="{6AA06202-8F2A-0C6C-007D-D1F5FE91BAA5}"/>
                </a:ext>
              </a:extLst>
            </p:cNvPr>
            <p:cNvSpPr/>
            <p:nvPr/>
          </p:nvSpPr>
          <p:spPr>
            <a:xfrm>
              <a:off x="10450083" y="17752530"/>
              <a:ext cx="9400179" cy="12552496"/>
            </a:xfrm>
            <a:prstGeom prst="rect">
              <a:avLst/>
            </a:prstGeom>
            <a:noFill/>
            <a:ln w="57150">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2828" dirty="0"/>
            </a:p>
          </p:txBody>
        </p:sp>
        <p:sp>
          <p:nvSpPr>
            <p:cNvPr id="547" name="TextBox 546">
              <a:extLst>
                <a:ext uri="{FF2B5EF4-FFF2-40B4-BE49-F238E27FC236}">
                  <a16:creationId xmlns:a16="http://schemas.microsoft.com/office/drawing/2014/main" id="{94C6B5C3-1326-4AEB-0071-F7C9A0ADD0B4}"/>
                </a:ext>
              </a:extLst>
            </p:cNvPr>
            <p:cNvSpPr txBox="1"/>
            <p:nvPr/>
          </p:nvSpPr>
          <p:spPr>
            <a:xfrm>
              <a:off x="10607201" y="18402892"/>
              <a:ext cx="9170749" cy="4154984"/>
            </a:xfrm>
            <a:prstGeom prst="rect">
              <a:avLst/>
            </a:prstGeom>
            <a:noFill/>
          </p:spPr>
          <p:txBody>
            <a:bodyPr wrap="square" rtlCol="0">
              <a:spAutoFit/>
            </a:bodyPr>
            <a:lstStyle/>
            <a:p>
              <a:pPr marL="323205" indent="-323205">
                <a:buFont typeface="Arial" panose="020B0604020202020204" pitchFamily="34" charset="0"/>
                <a:buChar char="•"/>
              </a:pPr>
              <a:r>
                <a:rPr lang="en-US" sz="2400" dirty="0">
                  <a:latin typeface="Arial" panose="020B0604020202020204" pitchFamily="34" charset="0"/>
                  <a:cs typeface="Arial" panose="020B0604020202020204" pitchFamily="34" charset="0"/>
                </a:rPr>
                <a:t>The mobility operation of the rover is performed in 3 steps:</a:t>
              </a:r>
            </a:p>
            <a:p>
              <a:pPr marL="323205" indent="-323205">
                <a:buFont typeface="Arial" panose="020B0604020202020204" pitchFamily="34" charset="0"/>
                <a:buChar char="•"/>
              </a:pPr>
              <a:r>
                <a:rPr lang="en-US" sz="2400" dirty="0">
                  <a:latin typeface="Arial" panose="020B0604020202020204" pitchFamily="34" charset="0"/>
                  <a:cs typeface="Arial" panose="020B0604020202020204" pitchFamily="34" charset="0"/>
                </a:rPr>
                <a:t>1. </a:t>
              </a:r>
              <a:r>
                <a:rPr lang="en-US" sz="2400" b="1" dirty="0">
                  <a:latin typeface="Arial" panose="020B0604020202020204" pitchFamily="34" charset="0"/>
                  <a:cs typeface="Arial" panose="020B0604020202020204" pitchFamily="34" charset="0"/>
                </a:rPr>
                <a:t>Map making:</a:t>
              </a:r>
              <a:r>
                <a:rPr lang="en-US" sz="2400" dirty="0">
                  <a:latin typeface="Arial" panose="020B0604020202020204" pitchFamily="34" charset="0"/>
                  <a:cs typeface="Arial" panose="020B0604020202020204" pitchFamily="34" charset="0"/>
                </a:rPr>
                <a:t> First, a 3D map of the surroundings is created, using camera and LiDAR data.</a:t>
              </a:r>
            </a:p>
            <a:p>
              <a:pPr marL="323205" indent="-323205">
                <a:buFont typeface="Arial" panose="020B0604020202020204" pitchFamily="34" charset="0"/>
                <a:buChar char="•"/>
              </a:pPr>
              <a:r>
                <a:rPr lang="en-US" sz="2400" dirty="0">
                  <a:latin typeface="Arial" panose="020B0604020202020204" pitchFamily="34" charset="0"/>
                  <a:cs typeface="Arial" panose="020B0604020202020204" pitchFamily="34" charset="0"/>
                </a:rPr>
                <a:t>2. </a:t>
              </a:r>
              <a:r>
                <a:rPr lang="en-US" sz="2400" b="1" dirty="0">
                  <a:latin typeface="Arial" panose="020B0604020202020204" pitchFamily="34" charset="0"/>
                  <a:cs typeface="Arial" panose="020B0604020202020204" pitchFamily="34" charset="0"/>
                </a:rPr>
                <a:t>Guidance:</a:t>
              </a:r>
              <a:r>
                <a:rPr lang="en-US" sz="2400" dirty="0">
                  <a:latin typeface="Arial" panose="020B0604020202020204" pitchFamily="34" charset="0"/>
                  <a:cs typeface="Arial" panose="020B0604020202020204" pitchFamily="34" charset="0"/>
                </a:rPr>
                <a:t> Path planning is done to find a safe and efficient path through the terrain.</a:t>
              </a:r>
            </a:p>
            <a:p>
              <a:pPr marL="323205" indent="-323205">
                <a:buFont typeface="Arial" panose="020B0604020202020204" pitchFamily="34" charset="0"/>
                <a:buChar char="•"/>
              </a:pPr>
              <a:r>
                <a:rPr lang="en-US" sz="2400" dirty="0">
                  <a:latin typeface="Arial" panose="020B0604020202020204" pitchFamily="34" charset="0"/>
                  <a:cs typeface="Arial" panose="020B0604020202020204" pitchFamily="34" charset="0"/>
                </a:rPr>
                <a:t>3. </a:t>
              </a:r>
              <a:r>
                <a:rPr lang="en-US" sz="2400" b="1" dirty="0">
                  <a:latin typeface="Arial" panose="020B0604020202020204" pitchFamily="34" charset="0"/>
                  <a:cs typeface="Arial" panose="020B0604020202020204" pitchFamily="34" charset="0"/>
                </a:rPr>
                <a:t>Navigation:</a:t>
              </a:r>
              <a:r>
                <a:rPr lang="en-US" sz="2400" dirty="0">
                  <a:latin typeface="Arial" panose="020B0604020202020204" pitchFamily="34" charset="0"/>
                  <a:cs typeface="Arial" panose="020B0604020202020204" pitchFamily="34" charset="0"/>
                </a:rPr>
                <a:t> Various sensors such as wheel encoders and cameras are used to determine the rover’s state as well as any slippage.</a:t>
              </a:r>
            </a:p>
            <a:p>
              <a:pPr marL="323205" indent="-323205">
                <a:buFont typeface="Arial" panose="020B0604020202020204" pitchFamily="34" charset="0"/>
                <a:buChar char="•"/>
              </a:pPr>
              <a:r>
                <a:rPr lang="en-US" sz="2400" dirty="0">
                  <a:latin typeface="Arial" panose="020B0604020202020204" pitchFamily="34" charset="0"/>
                  <a:cs typeface="Arial" panose="020B0604020202020204" pitchFamily="34" charset="0"/>
                </a:rPr>
                <a:t>3. </a:t>
              </a:r>
              <a:r>
                <a:rPr lang="en-US" sz="2400" b="1" dirty="0">
                  <a:latin typeface="Arial" panose="020B0604020202020204" pitchFamily="34" charset="0"/>
                  <a:cs typeface="Arial" panose="020B0604020202020204" pitchFamily="34" charset="0"/>
                </a:rPr>
                <a:t>Control:</a:t>
              </a:r>
              <a:r>
                <a:rPr lang="en-US" sz="2400" dirty="0">
                  <a:latin typeface="Arial" panose="020B0604020202020204" pitchFamily="34" charset="0"/>
                  <a:cs typeface="Arial" panose="020B0604020202020204" pitchFamily="34" charset="0"/>
                </a:rPr>
                <a:t> A traction controller is used to limit the wheel slippage, and a slip-compensated path controller is used to ensure that the rover stays on the desired path.</a:t>
              </a:r>
              <a:endParaRPr lang="en-IN" sz="2400" dirty="0">
                <a:latin typeface="Arial" panose="020B0604020202020204" pitchFamily="34" charset="0"/>
                <a:cs typeface="Arial" panose="020B0604020202020204" pitchFamily="34" charset="0"/>
              </a:endParaRPr>
            </a:p>
          </p:txBody>
        </p:sp>
        <p:graphicFrame>
          <p:nvGraphicFramePr>
            <p:cNvPr id="152" name="Diagram 151">
              <a:extLst>
                <a:ext uri="{FF2B5EF4-FFF2-40B4-BE49-F238E27FC236}">
                  <a16:creationId xmlns:a16="http://schemas.microsoft.com/office/drawing/2014/main" id="{8CBA837B-6B28-9F8D-6326-2253697A061A}"/>
                </a:ext>
              </a:extLst>
            </p:cNvPr>
            <p:cNvGraphicFramePr/>
            <p:nvPr/>
          </p:nvGraphicFramePr>
          <p:xfrm>
            <a:off x="10695908" y="22764408"/>
            <a:ext cx="8668383" cy="120881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153" name="TextBox 152">
              <a:extLst>
                <a:ext uri="{FF2B5EF4-FFF2-40B4-BE49-F238E27FC236}">
                  <a16:creationId xmlns:a16="http://schemas.microsoft.com/office/drawing/2014/main" id="{17D2DA00-B552-AE59-328E-474D8A49CB50}"/>
                </a:ext>
              </a:extLst>
            </p:cNvPr>
            <p:cNvSpPr txBox="1"/>
            <p:nvPr/>
          </p:nvSpPr>
          <p:spPr>
            <a:xfrm>
              <a:off x="10833182" y="24001709"/>
              <a:ext cx="8461001" cy="438221"/>
            </a:xfrm>
            <a:prstGeom prst="rect">
              <a:avLst/>
            </a:prstGeom>
            <a:noFill/>
          </p:spPr>
          <p:txBody>
            <a:bodyPr wrap="square" rtlCol="0">
              <a:spAutoFit/>
            </a:bodyPr>
            <a:lstStyle/>
            <a:p>
              <a:pPr algn="ctr"/>
              <a:r>
                <a:rPr lang="en-US" sz="2262" b="1" dirty="0">
                  <a:latin typeface="Arial" panose="020B0604020202020204" pitchFamily="34" charset="0"/>
                  <a:cs typeface="Arial" panose="020B0604020202020204" pitchFamily="34" charset="0"/>
                </a:rPr>
                <a:t>Figure 5:</a:t>
              </a:r>
              <a:r>
                <a:rPr lang="en-US" sz="2262" dirty="0">
                  <a:latin typeface="Arial" panose="020B0604020202020204" pitchFamily="34" charset="0"/>
                  <a:cs typeface="Arial" panose="020B0604020202020204" pitchFamily="34" charset="0"/>
                </a:rPr>
                <a:t> Path Planning flow of the rover</a:t>
              </a:r>
              <a:endParaRPr lang="en-IN" sz="2262" dirty="0">
                <a:latin typeface="Arial" panose="020B0604020202020204" pitchFamily="34" charset="0"/>
                <a:cs typeface="Arial" panose="020B0604020202020204" pitchFamily="34" charset="0"/>
              </a:endParaRPr>
            </a:p>
          </p:txBody>
        </p:sp>
        <p:graphicFrame>
          <p:nvGraphicFramePr>
            <p:cNvPr id="154" name="Diagram 153">
              <a:extLst>
                <a:ext uri="{FF2B5EF4-FFF2-40B4-BE49-F238E27FC236}">
                  <a16:creationId xmlns:a16="http://schemas.microsoft.com/office/drawing/2014/main" id="{A21624F1-D1C9-105C-DBAC-199650F6D3DA}"/>
                </a:ext>
              </a:extLst>
            </p:cNvPr>
            <p:cNvGraphicFramePr/>
            <p:nvPr/>
          </p:nvGraphicFramePr>
          <p:xfrm>
            <a:off x="11287952" y="24755329"/>
            <a:ext cx="8210021" cy="1134444"/>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pSp>
          <p:nvGrpSpPr>
            <p:cNvPr id="155" name="Group 154">
              <a:extLst>
                <a:ext uri="{FF2B5EF4-FFF2-40B4-BE49-F238E27FC236}">
                  <a16:creationId xmlns:a16="http://schemas.microsoft.com/office/drawing/2014/main" id="{9E5535D8-D648-9EE1-F43F-D2A32A777CD7}"/>
                </a:ext>
              </a:extLst>
            </p:cNvPr>
            <p:cNvGrpSpPr/>
            <p:nvPr/>
          </p:nvGrpSpPr>
          <p:grpSpPr>
            <a:xfrm>
              <a:off x="17644912" y="27018407"/>
              <a:ext cx="1665531" cy="609667"/>
              <a:chOff x="7484981" y="101435"/>
              <a:chExt cx="1781168" cy="1068701"/>
            </a:xfrm>
          </p:grpSpPr>
          <p:sp>
            <p:nvSpPr>
              <p:cNvPr id="156" name="Rectangle: Rounded Corners 155">
                <a:extLst>
                  <a:ext uri="{FF2B5EF4-FFF2-40B4-BE49-F238E27FC236}">
                    <a16:creationId xmlns:a16="http://schemas.microsoft.com/office/drawing/2014/main" id="{DF2B36FB-77F0-5DC0-DD13-96A101785016}"/>
                  </a:ext>
                </a:extLst>
              </p:cNvPr>
              <p:cNvSpPr/>
              <p:nvPr/>
            </p:nvSpPr>
            <p:spPr>
              <a:xfrm>
                <a:off x="7484981" y="101435"/>
                <a:ext cx="1781168" cy="1068701"/>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IN" sz="1755"/>
              </a:p>
            </p:txBody>
          </p:sp>
          <p:sp>
            <p:nvSpPr>
              <p:cNvPr id="157" name="Rectangle: Rounded Corners 4">
                <a:extLst>
                  <a:ext uri="{FF2B5EF4-FFF2-40B4-BE49-F238E27FC236}">
                    <a16:creationId xmlns:a16="http://schemas.microsoft.com/office/drawing/2014/main" id="{9916D326-88F5-6490-467A-2653EC00C644}"/>
                  </a:ext>
                </a:extLst>
              </p:cNvPr>
              <p:cNvSpPr txBox="1"/>
              <p:nvPr/>
            </p:nvSpPr>
            <p:spPr>
              <a:xfrm>
                <a:off x="7516282" y="132736"/>
                <a:ext cx="1718566" cy="10060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1743" tIns="81743" rIns="81743" bIns="81743" numCol="1" spcCol="1270" anchor="ctr" anchorCtr="0">
                <a:noAutofit/>
              </a:bodyPr>
              <a:lstStyle/>
              <a:p>
                <a:pPr algn="ctr" defTabSz="953648">
                  <a:lnSpc>
                    <a:spcPct val="90000"/>
                  </a:lnSpc>
                  <a:spcBef>
                    <a:spcPct val="0"/>
                  </a:spcBef>
                  <a:spcAft>
                    <a:spcPct val="35000"/>
                  </a:spcAft>
                </a:pPr>
                <a:r>
                  <a:rPr lang="en-IN" sz="2145" dirty="0"/>
                  <a:t>IMU</a:t>
                </a:r>
              </a:p>
            </p:txBody>
          </p:sp>
        </p:grpSp>
        <p:grpSp>
          <p:nvGrpSpPr>
            <p:cNvPr id="159" name="Group 158">
              <a:extLst>
                <a:ext uri="{FF2B5EF4-FFF2-40B4-BE49-F238E27FC236}">
                  <a16:creationId xmlns:a16="http://schemas.microsoft.com/office/drawing/2014/main" id="{B099EB81-42CB-529B-3F2A-00D0D264A2C3}"/>
                </a:ext>
              </a:extLst>
            </p:cNvPr>
            <p:cNvGrpSpPr/>
            <p:nvPr/>
          </p:nvGrpSpPr>
          <p:grpSpPr>
            <a:xfrm>
              <a:off x="17644912" y="27952259"/>
              <a:ext cx="1665531" cy="609667"/>
              <a:chOff x="7484981" y="101435"/>
              <a:chExt cx="1781168" cy="1068701"/>
            </a:xfrm>
          </p:grpSpPr>
          <p:sp>
            <p:nvSpPr>
              <p:cNvPr id="160" name="Rectangle: Rounded Corners 159">
                <a:extLst>
                  <a:ext uri="{FF2B5EF4-FFF2-40B4-BE49-F238E27FC236}">
                    <a16:creationId xmlns:a16="http://schemas.microsoft.com/office/drawing/2014/main" id="{21AF919F-A7BF-AAA0-0C39-41970BDA074F}"/>
                  </a:ext>
                </a:extLst>
              </p:cNvPr>
              <p:cNvSpPr/>
              <p:nvPr/>
            </p:nvSpPr>
            <p:spPr>
              <a:xfrm>
                <a:off x="7484981" y="101435"/>
                <a:ext cx="1781168" cy="1068701"/>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IN" sz="1755"/>
              </a:p>
            </p:txBody>
          </p:sp>
          <p:sp>
            <p:nvSpPr>
              <p:cNvPr id="171" name="Rectangle: Rounded Corners 4">
                <a:extLst>
                  <a:ext uri="{FF2B5EF4-FFF2-40B4-BE49-F238E27FC236}">
                    <a16:creationId xmlns:a16="http://schemas.microsoft.com/office/drawing/2014/main" id="{74DF5EDD-9225-31C9-704E-2DF5C23D0DE7}"/>
                  </a:ext>
                </a:extLst>
              </p:cNvPr>
              <p:cNvSpPr txBox="1"/>
              <p:nvPr/>
            </p:nvSpPr>
            <p:spPr>
              <a:xfrm>
                <a:off x="7516282" y="132736"/>
                <a:ext cx="1718566" cy="10060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1743" tIns="81743" rIns="81743" bIns="81743" numCol="1" spcCol="1270" anchor="ctr" anchorCtr="0">
                <a:noAutofit/>
              </a:bodyPr>
              <a:lstStyle/>
              <a:p>
                <a:pPr algn="ctr" defTabSz="953648">
                  <a:lnSpc>
                    <a:spcPct val="90000"/>
                  </a:lnSpc>
                  <a:spcBef>
                    <a:spcPct val="0"/>
                  </a:spcBef>
                  <a:spcAft>
                    <a:spcPct val="35000"/>
                  </a:spcAft>
                </a:pPr>
                <a:r>
                  <a:rPr lang="en-IN" sz="2145" dirty="0"/>
                  <a:t>Camera</a:t>
                </a:r>
              </a:p>
            </p:txBody>
          </p:sp>
        </p:grpSp>
        <p:grpSp>
          <p:nvGrpSpPr>
            <p:cNvPr id="172" name="Group 171">
              <a:extLst>
                <a:ext uri="{FF2B5EF4-FFF2-40B4-BE49-F238E27FC236}">
                  <a16:creationId xmlns:a16="http://schemas.microsoft.com/office/drawing/2014/main" id="{0889ED9D-1898-9E12-BD1D-82A4F7882624}"/>
                </a:ext>
              </a:extLst>
            </p:cNvPr>
            <p:cNvGrpSpPr/>
            <p:nvPr/>
          </p:nvGrpSpPr>
          <p:grpSpPr>
            <a:xfrm>
              <a:off x="17658049" y="28886110"/>
              <a:ext cx="1665531" cy="609667"/>
              <a:chOff x="7484981" y="101435"/>
              <a:chExt cx="1781168" cy="1068701"/>
            </a:xfrm>
          </p:grpSpPr>
          <p:sp>
            <p:nvSpPr>
              <p:cNvPr id="173" name="Rectangle: Rounded Corners 172">
                <a:extLst>
                  <a:ext uri="{FF2B5EF4-FFF2-40B4-BE49-F238E27FC236}">
                    <a16:creationId xmlns:a16="http://schemas.microsoft.com/office/drawing/2014/main" id="{FAAAB8AF-35E7-F630-6CDF-9DB00D544AC8}"/>
                  </a:ext>
                </a:extLst>
              </p:cNvPr>
              <p:cNvSpPr/>
              <p:nvPr/>
            </p:nvSpPr>
            <p:spPr>
              <a:xfrm>
                <a:off x="7484981" y="101435"/>
                <a:ext cx="1781168" cy="1068701"/>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IN" sz="1755"/>
              </a:p>
            </p:txBody>
          </p:sp>
          <p:sp>
            <p:nvSpPr>
              <p:cNvPr id="174" name="Rectangle: Rounded Corners 4">
                <a:extLst>
                  <a:ext uri="{FF2B5EF4-FFF2-40B4-BE49-F238E27FC236}">
                    <a16:creationId xmlns:a16="http://schemas.microsoft.com/office/drawing/2014/main" id="{62112045-4563-591C-7615-04A236C04F0C}"/>
                  </a:ext>
                </a:extLst>
              </p:cNvPr>
              <p:cNvSpPr txBox="1"/>
              <p:nvPr/>
            </p:nvSpPr>
            <p:spPr>
              <a:xfrm>
                <a:off x="7516282" y="132736"/>
                <a:ext cx="1718566" cy="10060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1743" tIns="81743" rIns="81743" bIns="81743" numCol="1" spcCol="1270" anchor="ctr" anchorCtr="0">
                <a:noAutofit/>
              </a:bodyPr>
              <a:lstStyle/>
              <a:p>
                <a:pPr algn="ctr" defTabSz="953648">
                  <a:lnSpc>
                    <a:spcPct val="90000"/>
                  </a:lnSpc>
                  <a:spcBef>
                    <a:spcPct val="0"/>
                  </a:spcBef>
                  <a:spcAft>
                    <a:spcPct val="35000"/>
                  </a:spcAft>
                </a:pPr>
                <a:r>
                  <a:rPr lang="en-IN" sz="2145" dirty="0"/>
                  <a:t>Encoder</a:t>
                </a:r>
              </a:p>
            </p:txBody>
          </p:sp>
        </p:grpSp>
        <p:grpSp>
          <p:nvGrpSpPr>
            <p:cNvPr id="179" name="Group 178">
              <a:extLst>
                <a:ext uri="{FF2B5EF4-FFF2-40B4-BE49-F238E27FC236}">
                  <a16:creationId xmlns:a16="http://schemas.microsoft.com/office/drawing/2014/main" id="{2F769C6B-A793-C480-69EA-5A30074FA424}"/>
                </a:ext>
              </a:extLst>
            </p:cNvPr>
            <p:cNvGrpSpPr/>
            <p:nvPr/>
          </p:nvGrpSpPr>
          <p:grpSpPr>
            <a:xfrm>
              <a:off x="14670064" y="26869556"/>
              <a:ext cx="1665531" cy="1042223"/>
              <a:chOff x="4991345" y="101435"/>
              <a:chExt cx="1781168" cy="1068701"/>
            </a:xfrm>
            <a:solidFill>
              <a:schemeClr val="accent1"/>
            </a:solidFill>
          </p:grpSpPr>
          <p:sp>
            <p:nvSpPr>
              <p:cNvPr id="180" name="Rectangle: Rounded Corners 179">
                <a:extLst>
                  <a:ext uri="{FF2B5EF4-FFF2-40B4-BE49-F238E27FC236}">
                    <a16:creationId xmlns:a16="http://schemas.microsoft.com/office/drawing/2014/main" id="{EC91B9E2-8A11-40A7-06C5-58856EAFAA52}"/>
                  </a:ext>
                </a:extLst>
              </p:cNvPr>
              <p:cNvSpPr/>
              <p:nvPr/>
            </p:nvSpPr>
            <p:spPr>
              <a:xfrm>
                <a:off x="4991345" y="101435"/>
                <a:ext cx="1781168" cy="1068701"/>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IN" sz="1755"/>
              </a:p>
            </p:txBody>
          </p:sp>
          <p:sp>
            <p:nvSpPr>
              <p:cNvPr id="182" name="Rectangle: Rounded Corners 4">
                <a:extLst>
                  <a:ext uri="{FF2B5EF4-FFF2-40B4-BE49-F238E27FC236}">
                    <a16:creationId xmlns:a16="http://schemas.microsoft.com/office/drawing/2014/main" id="{8C35F864-EF37-31E6-1ECA-BBA005EA7F8F}"/>
                  </a:ext>
                </a:extLst>
              </p:cNvPr>
              <p:cNvSpPr txBox="1"/>
              <p:nvPr/>
            </p:nvSpPr>
            <p:spPr>
              <a:xfrm>
                <a:off x="5022646" y="132736"/>
                <a:ext cx="1718566" cy="100609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81743" tIns="81743" rIns="81743" bIns="81743" numCol="1" spcCol="1270" anchor="ctr" anchorCtr="0">
                <a:noAutofit/>
              </a:bodyPr>
              <a:lstStyle/>
              <a:p>
                <a:pPr algn="ctr" defTabSz="953648">
                  <a:lnSpc>
                    <a:spcPct val="90000"/>
                  </a:lnSpc>
                  <a:spcBef>
                    <a:spcPct val="0"/>
                  </a:spcBef>
                  <a:spcAft>
                    <a:spcPct val="35000"/>
                  </a:spcAft>
                </a:pPr>
                <a:r>
                  <a:rPr lang="en-IN" sz="2145" dirty="0"/>
                  <a:t>Extended Kalman Filter</a:t>
                </a:r>
              </a:p>
            </p:txBody>
          </p:sp>
        </p:grpSp>
        <p:grpSp>
          <p:nvGrpSpPr>
            <p:cNvPr id="186" name="Group 185">
              <a:extLst>
                <a:ext uri="{FF2B5EF4-FFF2-40B4-BE49-F238E27FC236}">
                  <a16:creationId xmlns:a16="http://schemas.microsoft.com/office/drawing/2014/main" id="{85D3528C-5471-4E25-AADB-4E233C2B7C24}"/>
                </a:ext>
              </a:extLst>
            </p:cNvPr>
            <p:cNvGrpSpPr/>
            <p:nvPr/>
          </p:nvGrpSpPr>
          <p:grpSpPr>
            <a:xfrm>
              <a:off x="14702213" y="28473263"/>
              <a:ext cx="1665531" cy="1042223"/>
              <a:chOff x="4991345" y="101435"/>
              <a:chExt cx="1781168" cy="1068701"/>
            </a:xfrm>
            <a:solidFill>
              <a:schemeClr val="accent1"/>
            </a:solidFill>
          </p:grpSpPr>
          <p:sp>
            <p:nvSpPr>
              <p:cNvPr id="187" name="Rectangle: Rounded Corners 186">
                <a:extLst>
                  <a:ext uri="{FF2B5EF4-FFF2-40B4-BE49-F238E27FC236}">
                    <a16:creationId xmlns:a16="http://schemas.microsoft.com/office/drawing/2014/main" id="{57B625A9-C3BD-52CF-52D5-BDC960CDC310}"/>
                  </a:ext>
                </a:extLst>
              </p:cNvPr>
              <p:cNvSpPr/>
              <p:nvPr/>
            </p:nvSpPr>
            <p:spPr>
              <a:xfrm>
                <a:off x="4991345" y="101435"/>
                <a:ext cx="1781168" cy="1068701"/>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IN" sz="1755"/>
              </a:p>
            </p:txBody>
          </p:sp>
          <p:sp>
            <p:nvSpPr>
              <p:cNvPr id="189" name="Rectangle: Rounded Corners 4">
                <a:extLst>
                  <a:ext uri="{FF2B5EF4-FFF2-40B4-BE49-F238E27FC236}">
                    <a16:creationId xmlns:a16="http://schemas.microsoft.com/office/drawing/2014/main" id="{FA699BFD-B297-E4D0-6481-C3401E50A928}"/>
                  </a:ext>
                </a:extLst>
              </p:cNvPr>
              <p:cNvSpPr txBox="1"/>
              <p:nvPr/>
            </p:nvSpPr>
            <p:spPr>
              <a:xfrm>
                <a:off x="5022646" y="132736"/>
                <a:ext cx="1718566" cy="100609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81743" tIns="81743" rIns="81743" bIns="81743" numCol="1" spcCol="1270" anchor="ctr" anchorCtr="0">
                <a:noAutofit/>
              </a:bodyPr>
              <a:lstStyle/>
              <a:p>
                <a:pPr algn="ctr" defTabSz="953648">
                  <a:lnSpc>
                    <a:spcPct val="90000"/>
                  </a:lnSpc>
                  <a:spcBef>
                    <a:spcPct val="0"/>
                  </a:spcBef>
                  <a:spcAft>
                    <a:spcPct val="35000"/>
                  </a:spcAft>
                </a:pPr>
                <a:r>
                  <a:rPr lang="en-IN" sz="2145" dirty="0"/>
                  <a:t>Forward Kinematics</a:t>
                </a:r>
              </a:p>
            </p:txBody>
          </p:sp>
        </p:grpSp>
        <p:grpSp>
          <p:nvGrpSpPr>
            <p:cNvPr id="190" name="Group 189">
              <a:extLst>
                <a:ext uri="{FF2B5EF4-FFF2-40B4-BE49-F238E27FC236}">
                  <a16:creationId xmlns:a16="http://schemas.microsoft.com/office/drawing/2014/main" id="{984D118A-28EB-0807-F906-C9834013348B}"/>
                </a:ext>
              </a:extLst>
            </p:cNvPr>
            <p:cNvGrpSpPr/>
            <p:nvPr/>
          </p:nvGrpSpPr>
          <p:grpSpPr>
            <a:xfrm>
              <a:off x="10677006" y="25105702"/>
              <a:ext cx="498827" cy="433696"/>
              <a:chOff x="1978524" y="397402"/>
              <a:chExt cx="380159" cy="444714"/>
            </a:xfrm>
          </p:grpSpPr>
          <p:sp>
            <p:nvSpPr>
              <p:cNvPr id="191" name="Arrow: Right 190">
                <a:extLst>
                  <a:ext uri="{FF2B5EF4-FFF2-40B4-BE49-F238E27FC236}">
                    <a16:creationId xmlns:a16="http://schemas.microsoft.com/office/drawing/2014/main" id="{2D268CAF-6FE2-C79A-0286-AC3BECF8EA46}"/>
                  </a:ext>
                </a:extLst>
              </p:cNvPr>
              <p:cNvSpPr/>
              <p:nvPr/>
            </p:nvSpPr>
            <p:spPr>
              <a:xfrm>
                <a:off x="1978524" y="397402"/>
                <a:ext cx="380159" cy="4447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IN" sz="1755"/>
              </a:p>
            </p:txBody>
          </p:sp>
          <p:sp>
            <p:nvSpPr>
              <p:cNvPr id="192" name="Arrow: Right 4">
                <a:extLst>
                  <a:ext uri="{FF2B5EF4-FFF2-40B4-BE49-F238E27FC236}">
                    <a16:creationId xmlns:a16="http://schemas.microsoft.com/office/drawing/2014/main" id="{DFD61552-24F7-80A0-E96F-E5C94B6480FA}"/>
                  </a:ext>
                </a:extLst>
              </p:cNvPr>
              <p:cNvSpPr txBox="1"/>
              <p:nvPr/>
            </p:nvSpPr>
            <p:spPr>
              <a:xfrm>
                <a:off x="1978524" y="486345"/>
                <a:ext cx="266111" cy="2668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780258">
                  <a:lnSpc>
                    <a:spcPct val="90000"/>
                  </a:lnSpc>
                  <a:spcBef>
                    <a:spcPct val="0"/>
                  </a:spcBef>
                  <a:spcAft>
                    <a:spcPct val="35000"/>
                  </a:spcAft>
                </a:pPr>
                <a:endParaRPr lang="en-IN" sz="1755"/>
              </a:p>
            </p:txBody>
          </p:sp>
        </p:grpSp>
        <p:sp>
          <p:nvSpPr>
            <p:cNvPr id="193" name="TextBox 192">
              <a:extLst>
                <a:ext uri="{FF2B5EF4-FFF2-40B4-BE49-F238E27FC236}">
                  <a16:creationId xmlns:a16="http://schemas.microsoft.com/office/drawing/2014/main" id="{A6225DDB-3216-D34F-706C-1B90AFBAA1F0}"/>
                </a:ext>
              </a:extLst>
            </p:cNvPr>
            <p:cNvSpPr txBox="1"/>
            <p:nvPr/>
          </p:nvSpPr>
          <p:spPr>
            <a:xfrm>
              <a:off x="18110211" y="26649360"/>
              <a:ext cx="846478" cy="360182"/>
            </a:xfrm>
            <a:prstGeom prst="rect">
              <a:avLst/>
            </a:prstGeom>
            <a:noFill/>
          </p:spPr>
          <p:txBody>
            <a:bodyPr wrap="none" rtlCol="0">
              <a:spAutoFit/>
            </a:bodyPr>
            <a:lstStyle/>
            <a:p>
              <a:r>
                <a:rPr lang="en-IN" sz="1755" dirty="0"/>
                <a:t>Sensors</a:t>
              </a:r>
            </a:p>
          </p:txBody>
        </p:sp>
        <p:grpSp>
          <p:nvGrpSpPr>
            <p:cNvPr id="194" name="Group 193">
              <a:extLst>
                <a:ext uri="{FF2B5EF4-FFF2-40B4-BE49-F238E27FC236}">
                  <a16:creationId xmlns:a16="http://schemas.microsoft.com/office/drawing/2014/main" id="{374A0B3C-568B-9978-61EC-2FCCE57E4594}"/>
                </a:ext>
              </a:extLst>
            </p:cNvPr>
            <p:cNvGrpSpPr/>
            <p:nvPr/>
          </p:nvGrpSpPr>
          <p:grpSpPr>
            <a:xfrm rot="5400000">
              <a:off x="18139217" y="25964850"/>
              <a:ext cx="476857" cy="534869"/>
              <a:chOff x="5773904" y="295629"/>
              <a:chExt cx="488972" cy="572005"/>
            </a:xfrm>
          </p:grpSpPr>
          <p:sp>
            <p:nvSpPr>
              <p:cNvPr id="195" name="Arrow: Right 194">
                <a:extLst>
                  <a:ext uri="{FF2B5EF4-FFF2-40B4-BE49-F238E27FC236}">
                    <a16:creationId xmlns:a16="http://schemas.microsoft.com/office/drawing/2014/main" id="{8AEB5425-BD0B-9F00-1286-E38F08183E6D}"/>
                  </a:ext>
                </a:extLst>
              </p:cNvPr>
              <p:cNvSpPr/>
              <p:nvPr/>
            </p:nvSpPr>
            <p:spPr>
              <a:xfrm>
                <a:off x="5773904" y="295629"/>
                <a:ext cx="488972" cy="572005"/>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IN" sz="1755"/>
              </a:p>
            </p:txBody>
          </p:sp>
          <p:sp>
            <p:nvSpPr>
              <p:cNvPr id="197" name="Arrow: Right 4">
                <a:extLst>
                  <a:ext uri="{FF2B5EF4-FFF2-40B4-BE49-F238E27FC236}">
                    <a16:creationId xmlns:a16="http://schemas.microsoft.com/office/drawing/2014/main" id="{8E05ABF3-02C7-1973-5E95-16A04AF286ED}"/>
                  </a:ext>
                </a:extLst>
              </p:cNvPr>
              <p:cNvSpPr txBox="1"/>
              <p:nvPr/>
            </p:nvSpPr>
            <p:spPr>
              <a:xfrm>
                <a:off x="5773904" y="410030"/>
                <a:ext cx="342280" cy="3432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910300">
                  <a:lnSpc>
                    <a:spcPct val="90000"/>
                  </a:lnSpc>
                  <a:spcBef>
                    <a:spcPct val="0"/>
                  </a:spcBef>
                  <a:spcAft>
                    <a:spcPct val="35000"/>
                  </a:spcAft>
                </a:pPr>
                <a:endParaRPr lang="en-IN" sz="2048"/>
              </a:p>
            </p:txBody>
          </p:sp>
        </p:grpSp>
        <p:grpSp>
          <p:nvGrpSpPr>
            <p:cNvPr id="198" name="Group 197">
              <a:extLst>
                <a:ext uri="{FF2B5EF4-FFF2-40B4-BE49-F238E27FC236}">
                  <a16:creationId xmlns:a16="http://schemas.microsoft.com/office/drawing/2014/main" id="{9C2FE8F3-9E74-60B8-7F25-F3456E4DBABC}"/>
                </a:ext>
              </a:extLst>
            </p:cNvPr>
            <p:cNvGrpSpPr/>
            <p:nvPr/>
          </p:nvGrpSpPr>
          <p:grpSpPr>
            <a:xfrm rot="10800000">
              <a:off x="16453514" y="27097101"/>
              <a:ext cx="809897" cy="557833"/>
              <a:chOff x="5773904" y="295629"/>
              <a:chExt cx="488972" cy="572005"/>
            </a:xfrm>
          </p:grpSpPr>
          <p:sp>
            <p:nvSpPr>
              <p:cNvPr id="199" name="Arrow: Right 198">
                <a:extLst>
                  <a:ext uri="{FF2B5EF4-FFF2-40B4-BE49-F238E27FC236}">
                    <a16:creationId xmlns:a16="http://schemas.microsoft.com/office/drawing/2014/main" id="{C160140F-CB1D-4136-12C4-8A92ACE4CC67}"/>
                  </a:ext>
                </a:extLst>
              </p:cNvPr>
              <p:cNvSpPr/>
              <p:nvPr/>
            </p:nvSpPr>
            <p:spPr>
              <a:xfrm>
                <a:off x="5773904" y="295629"/>
                <a:ext cx="488972" cy="572005"/>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IN" sz="1755"/>
              </a:p>
            </p:txBody>
          </p:sp>
          <p:sp>
            <p:nvSpPr>
              <p:cNvPr id="201" name="Arrow: Right 4">
                <a:extLst>
                  <a:ext uri="{FF2B5EF4-FFF2-40B4-BE49-F238E27FC236}">
                    <a16:creationId xmlns:a16="http://schemas.microsoft.com/office/drawing/2014/main" id="{5BC63E83-C1CE-2787-2F66-7C54DE70C224}"/>
                  </a:ext>
                </a:extLst>
              </p:cNvPr>
              <p:cNvSpPr txBox="1"/>
              <p:nvPr/>
            </p:nvSpPr>
            <p:spPr>
              <a:xfrm>
                <a:off x="5773904" y="410030"/>
                <a:ext cx="342280" cy="3432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910300">
                  <a:lnSpc>
                    <a:spcPct val="90000"/>
                  </a:lnSpc>
                  <a:spcBef>
                    <a:spcPct val="0"/>
                  </a:spcBef>
                  <a:spcAft>
                    <a:spcPct val="35000"/>
                  </a:spcAft>
                </a:pPr>
                <a:endParaRPr lang="en-IN" sz="2048"/>
              </a:p>
            </p:txBody>
          </p:sp>
        </p:grpSp>
        <p:grpSp>
          <p:nvGrpSpPr>
            <p:cNvPr id="202" name="Group 201">
              <a:extLst>
                <a:ext uri="{FF2B5EF4-FFF2-40B4-BE49-F238E27FC236}">
                  <a16:creationId xmlns:a16="http://schemas.microsoft.com/office/drawing/2014/main" id="{244BE2BE-C48C-3788-2895-76315E979546}"/>
                </a:ext>
              </a:extLst>
            </p:cNvPr>
            <p:cNvGrpSpPr/>
            <p:nvPr/>
          </p:nvGrpSpPr>
          <p:grpSpPr>
            <a:xfrm rot="10800000">
              <a:off x="16457861" y="28633110"/>
              <a:ext cx="809897" cy="557833"/>
              <a:chOff x="5773904" y="295629"/>
              <a:chExt cx="488972" cy="572005"/>
            </a:xfrm>
          </p:grpSpPr>
          <p:sp>
            <p:nvSpPr>
              <p:cNvPr id="205" name="Arrow: Right 204">
                <a:extLst>
                  <a:ext uri="{FF2B5EF4-FFF2-40B4-BE49-F238E27FC236}">
                    <a16:creationId xmlns:a16="http://schemas.microsoft.com/office/drawing/2014/main" id="{3A08A055-CE69-3522-96E5-70EBE3561644}"/>
                  </a:ext>
                </a:extLst>
              </p:cNvPr>
              <p:cNvSpPr/>
              <p:nvPr/>
            </p:nvSpPr>
            <p:spPr>
              <a:xfrm>
                <a:off x="5773904" y="295629"/>
                <a:ext cx="488972" cy="572005"/>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IN" sz="1755"/>
              </a:p>
            </p:txBody>
          </p:sp>
          <p:sp>
            <p:nvSpPr>
              <p:cNvPr id="206" name="Arrow: Right 4">
                <a:extLst>
                  <a:ext uri="{FF2B5EF4-FFF2-40B4-BE49-F238E27FC236}">
                    <a16:creationId xmlns:a16="http://schemas.microsoft.com/office/drawing/2014/main" id="{A7231993-AD62-02AE-571D-BA23A25F80FD}"/>
                  </a:ext>
                </a:extLst>
              </p:cNvPr>
              <p:cNvSpPr txBox="1"/>
              <p:nvPr/>
            </p:nvSpPr>
            <p:spPr>
              <a:xfrm>
                <a:off x="5773904" y="410030"/>
                <a:ext cx="342280" cy="3432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910300">
                  <a:lnSpc>
                    <a:spcPct val="90000"/>
                  </a:lnSpc>
                  <a:spcBef>
                    <a:spcPct val="0"/>
                  </a:spcBef>
                  <a:spcAft>
                    <a:spcPct val="35000"/>
                  </a:spcAft>
                </a:pPr>
                <a:endParaRPr lang="en-IN" sz="2048"/>
              </a:p>
            </p:txBody>
          </p:sp>
        </p:grpSp>
        <p:sp>
          <p:nvSpPr>
            <p:cNvPr id="209" name="Diamond 208">
              <a:extLst>
                <a:ext uri="{FF2B5EF4-FFF2-40B4-BE49-F238E27FC236}">
                  <a16:creationId xmlns:a16="http://schemas.microsoft.com/office/drawing/2014/main" id="{5EF987E6-1FD6-CCB4-036E-5B0E7539DF00}"/>
                </a:ext>
              </a:extLst>
            </p:cNvPr>
            <p:cNvSpPr/>
            <p:nvPr/>
          </p:nvSpPr>
          <p:spPr>
            <a:xfrm>
              <a:off x="11158174" y="27111295"/>
              <a:ext cx="2552341" cy="2172536"/>
            </a:xfrm>
            <a:prstGeom prst="diamond">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145" dirty="0">
                  <a:solidFill>
                    <a:schemeClr val="tx1"/>
                  </a:solidFill>
                </a:rPr>
                <a:t>Slip Detector</a:t>
              </a:r>
            </a:p>
          </p:txBody>
        </p:sp>
        <p:grpSp>
          <p:nvGrpSpPr>
            <p:cNvPr id="210" name="Group 209">
              <a:extLst>
                <a:ext uri="{FF2B5EF4-FFF2-40B4-BE49-F238E27FC236}">
                  <a16:creationId xmlns:a16="http://schemas.microsoft.com/office/drawing/2014/main" id="{EC8913AD-3383-EAA7-FE5A-B280453002D7}"/>
                </a:ext>
              </a:extLst>
            </p:cNvPr>
            <p:cNvGrpSpPr/>
            <p:nvPr/>
          </p:nvGrpSpPr>
          <p:grpSpPr>
            <a:xfrm rot="10198406">
              <a:off x="13420592" y="27208266"/>
              <a:ext cx="1092850" cy="557833"/>
              <a:chOff x="5773904" y="295629"/>
              <a:chExt cx="488972" cy="572005"/>
            </a:xfrm>
          </p:grpSpPr>
          <p:sp>
            <p:nvSpPr>
              <p:cNvPr id="211" name="Arrow: Right 210">
                <a:extLst>
                  <a:ext uri="{FF2B5EF4-FFF2-40B4-BE49-F238E27FC236}">
                    <a16:creationId xmlns:a16="http://schemas.microsoft.com/office/drawing/2014/main" id="{7E846149-94E3-716D-19F4-996A43EEBFB9}"/>
                  </a:ext>
                </a:extLst>
              </p:cNvPr>
              <p:cNvSpPr/>
              <p:nvPr/>
            </p:nvSpPr>
            <p:spPr>
              <a:xfrm>
                <a:off x="5773904" y="295629"/>
                <a:ext cx="488972" cy="572005"/>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IN" sz="1755"/>
              </a:p>
            </p:txBody>
          </p:sp>
          <p:sp>
            <p:nvSpPr>
              <p:cNvPr id="213" name="Arrow: Right 4">
                <a:extLst>
                  <a:ext uri="{FF2B5EF4-FFF2-40B4-BE49-F238E27FC236}">
                    <a16:creationId xmlns:a16="http://schemas.microsoft.com/office/drawing/2014/main" id="{17CDE422-D607-5D45-D65D-7EEA323E98AC}"/>
                  </a:ext>
                </a:extLst>
              </p:cNvPr>
              <p:cNvSpPr txBox="1"/>
              <p:nvPr/>
            </p:nvSpPr>
            <p:spPr>
              <a:xfrm>
                <a:off x="5773904" y="410030"/>
                <a:ext cx="342280" cy="3432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910300">
                  <a:lnSpc>
                    <a:spcPct val="90000"/>
                  </a:lnSpc>
                  <a:spcBef>
                    <a:spcPct val="0"/>
                  </a:spcBef>
                  <a:spcAft>
                    <a:spcPct val="35000"/>
                  </a:spcAft>
                </a:pPr>
                <a:endParaRPr lang="en-IN" sz="2048"/>
              </a:p>
            </p:txBody>
          </p:sp>
        </p:grpSp>
        <p:grpSp>
          <p:nvGrpSpPr>
            <p:cNvPr id="214" name="Group 213">
              <a:extLst>
                <a:ext uri="{FF2B5EF4-FFF2-40B4-BE49-F238E27FC236}">
                  <a16:creationId xmlns:a16="http://schemas.microsoft.com/office/drawing/2014/main" id="{FB22C19B-A39C-3960-6FE3-28CE5FE392B6}"/>
                </a:ext>
              </a:extLst>
            </p:cNvPr>
            <p:cNvGrpSpPr/>
            <p:nvPr/>
          </p:nvGrpSpPr>
          <p:grpSpPr>
            <a:xfrm rot="11270277">
              <a:off x="13506306" y="28598443"/>
              <a:ext cx="1092850" cy="557833"/>
              <a:chOff x="5773904" y="295629"/>
              <a:chExt cx="488972" cy="572005"/>
            </a:xfrm>
          </p:grpSpPr>
          <p:sp>
            <p:nvSpPr>
              <p:cNvPr id="215" name="Arrow: Right 214">
                <a:extLst>
                  <a:ext uri="{FF2B5EF4-FFF2-40B4-BE49-F238E27FC236}">
                    <a16:creationId xmlns:a16="http://schemas.microsoft.com/office/drawing/2014/main" id="{D47BA30B-2E1F-F51F-108C-42FB179574C0}"/>
                  </a:ext>
                </a:extLst>
              </p:cNvPr>
              <p:cNvSpPr/>
              <p:nvPr/>
            </p:nvSpPr>
            <p:spPr>
              <a:xfrm>
                <a:off x="5773904" y="295629"/>
                <a:ext cx="488972" cy="572005"/>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IN" sz="1755"/>
              </a:p>
            </p:txBody>
          </p:sp>
          <p:sp>
            <p:nvSpPr>
              <p:cNvPr id="217" name="Arrow: Right 4">
                <a:extLst>
                  <a:ext uri="{FF2B5EF4-FFF2-40B4-BE49-F238E27FC236}">
                    <a16:creationId xmlns:a16="http://schemas.microsoft.com/office/drawing/2014/main" id="{14A60606-185B-3A84-D8A3-BB78E29C0AE2}"/>
                  </a:ext>
                </a:extLst>
              </p:cNvPr>
              <p:cNvSpPr txBox="1"/>
              <p:nvPr/>
            </p:nvSpPr>
            <p:spPr>
              <a:xfrm>
                <a:off x="5773904" y="410030"/>
                <a:ext cx="342280" cy="3432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910300">
                  <a:lnSpc>
                    <a:spcPct val="90000"/>
                  </a:lnSpc>
                  <a:spcBef>
                    <a:spcPct val="0"/>
                  </a:spcBef>
                  <a:spcAft>
                    <a:spcPct val="35000"/>
                  </a:spcAft>
                </a:pPr>
                <a:endParaRPr lang="en-IN" sz="2048"/>
              </a:p>
            </p:txBody>
          </p:sp>
        </p:grpSp>
        <p:grpSp>
          <p:nvGrpSpPr>
            <p:cNvPr id="218" name="Group 217">
              <a:extLst>
                <a:ext uri="{FF2B5EF4-FFF2-40B4-BE49-F238E27FC236}">
                  <a16:creationId xmlns:a16="http://schemas.microsoft.com/office/drawing/2014/main" id="{5C04783B-E292-F00A-47A6-DB85FA40BA26}"/>
                </a:ext>
              </a:extLst>
            </p:cNvPr>
            <p:cNvGrpSpPr/>
            <p:nvPr/>
          </p:nvGrpSpPr>
          <p:grpSpPr>
            <a:xfrm rot="16200000">
              <a:off x="11930660" y="26234263"/>
              <a:ext cx="1015687" cy="534869"/>
              <a:chOff x="5773904" y="295629"/>
              <a:chExt cx="488972" cy="572005"/>
            </a:xfrm>
          </p:grpSpPr>
          <p:sp>
            <p:nvSpPr>
              <p:cNvPr id="219" name="Arrow: Right 218">
                <a:extLst>
                  <a:ext uri="{FF2B5EF4-FFF2-40B4-BE49-F238E27FC236}">
                    <a16:creationId xmlns:a16="http://schemas.microsoft.com/office/drawing/2014/main" id="{C6044E7E-9255-6178-4B03-8ABA7361F7CB}"/>
                  </a:ext>
                </a:extLst>
              </p:cNvPr>
              <p:cNvSpPr/>
              <p:nvPr/>
            </p:nvSpPr>
            <p:spPr>
              <a:xfrm>
                <a:off x="5773904" y="295629"/>
                <a:ext cx="488972" cy="572005"/>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IN" sz="1755"/>
              </a:p>
            </p:txBody>
          </p:sp>
          <p:sp>
            <p:nvSpPr>
              <p:cNvPr id="220" name="Arrow: Right 4">
                <a:extLst>
                  <a:ext uri="{FF2B5EF4-FFF2-40B4-BE49-F238E27FC236}">
                    <a16:creationId xmlns:a16="http://schemas.microsoft.com/office/drawing/2014/main" id="{20F4C933-1ACF-53D7-371C-76C120F03AC6}"/>
                  </a:ext>
                </a:extLst>
              </p:cNvPr>
              <p:cNvSpPr txBox="1"/>
              <p:nvPr/>
            </p:nvSpPr>
            <p:spPr>
              <a:xfrm>
                <a:off x="5773904" y="410030"/>
                <a:ext cx="342280" cy="3432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910300">
                  <a:lnSpc>
                    <a:spcPct val="90000"/>
                  </a:lnSpc>
                  <a:spcBef>
                    <a:spcPct val="0"/>
                  </a:spcBef>
                  <a:spcAft>
                    <a:spcPct val="35000"/>
                  </a:spcAft>
                </a:pPr>
                <a:endParaRPr lang="en-IN" sz="2048"/>
              </a:p>
            </p:txBody>
          </p:sp>
        </p:grpSp>
        <p:sp>
          <p:nvSpPr>
            <p:cNvPr id="221" name="TextBox 220">
              <a:extLst>
                <a:ext uri="{FF2B5EF4-FFF2-40B4-BE49-F238E27FC236}">
                  <a16:creationId xmlns:a16="http://schemas.microsoft.com/office/drawing/2014/main" id="{71FD5773-82C3-CBCC-C98B-CB98760180AE}"/>
                </a:ext>
              </a:extLst>
            </p:cNvPr>
            <p:cNvSpPr txBox="1"/>
            <p:nvPr/>
          </p:nvSpPr>
          <p:spPr>
            <a:xfrm>
              <a:off x="11026185" y="29707028"/>
              <a:ext cx="7582258" cy="461665"/>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Figure 6:</a:t>
              </a:r>
              <a:r>
                <a:rPr lang="en-US" sz="2400" dirty="0">
                  <a:latin typeface="Arial" panose="020B0604020202020204" pitchFamily="34" charset="0"/>
                  <a:cs typeface="Arial" panose="020B0604020202020204" pitchFamily="34" charset="0"/>
                </a:rPr>
                <a:t> Overall control diagram of the rover</a:t>
              </a:r>
              <a:endParaRPr lang="en-IN" sz="2400" dirty="0">
                <a:latin typeface="Arial" panose="020B0604020202020204" pitchFamily="34" charset="0"/>
                <a:cs typeface="Arial" panose="020B0604020202020204" pitchFamily="34" charset="0"/>
              </a:endParaRPr>
            </a:p>
          </p:txBody>
        </p:sp>
        <p:sp>
          <p:nvSpPr>
            <p:cNvPr id="223" name="TextBox 222">
              <a:extLst>
                <a:ext uri="{FF2B5EF4-FFF2-40B4-BE49-F238E27FC236}">
                  <a16:creationId xmlns:a16="http://schemas.microsoft.com/office/drawing/2014/main" id="{D82BF9D0-37E2-0E15-7C48-0A03830221EE}"/>
                </a:ext>
              </a:extLst>
            </p:cNvPr>
            <p:cNvSpPr txBox="1"/>
            <p:nvPr/>
          </p:nvSpPr>
          <p:spPr>
            <a:xfrm>
              <a:off x="10638775" y="25151600"/>
              <a:ext cx="421327" cy="362407"/>
            </a:xfrm>
            <a:prstGeom prst="rect">
              <a:avLst/>
            </a:prstGeom>
            <a:noFill/>
          </p:spPr>
          <p:txBody>
            <a:bodyPr wrap="none" rtlCol="0">
              <a:spAutoFit/>
            </a:bodyPr>
            <a:lstStyle/>
            <a:p>
              <a:r>
                <a:rPr lang="en-IN" sz="1755" dirty="0"/>
                <a:t>ref</a:t>
              </a:r>
            </a:p>
          </p:txBody>
        </p:sp>
        <p:cxnSp>
          <p:nvCxnSpPr>
            <p:cNvPr id="246" name="Straight Connector 245">
              <a:extLst>
                <a:ext uri="{FF2B5EF4-FFF2-40B4-BE49-F238E27FC236}">
                  <a16:creationId xmlns:a16="http://schemas.microsoft.com/office/drawing/2014/main" id="{0BD668A6-CBEA-19D8-6246-A1C77A5B2E2E}"/>
                </a:ext>
              </a:extLst>
            </p:cNvPr>
            <p:cNvCxnSpPr>
              <a:cxnSpLocks/>
            </p:cNvCxnSpPr>
            <p:nvPr/>
          </p:nvCxnSpPr>
          <p:spPr>
            <a:xfrm flipV="1">
              <a:off x="10477636" y="24519283"/>
              <a:ext cx="9409838" cy="21556"/>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F1F11163-848A-59C2-163A-52D7A1DA4628}"/>
                </a:ext>
              </a:extLst>
            </p:cNvPr>
            <p:cNvCxnSpPr>
              <a:cxnSpLocks/>
            </p:cNvCxnSpPr>
            <p:nvPr/>
          </p:nvCxnSpPr>
          <p:spPr>
            <a:xfrm flipV="1">
              <a:off x="10438467" y="22534800"/>
              <a:ext cx="9409838" cy="21556"/>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3E457B30-4288-3E3B-BC97-71EB51626B70}"/>
              </a:ext>
            </a:extLst>
          </p:cNvPr>
          <p:cNvGrpSpPr/>
          <p:nvPr/>
        </p:nvGrpSpPr>
        <p:grpSpPr>
          <a:xfrm>
            <a:off x="10418262" y="8216141"/>
            <a:ext cx="9432000" cy="9253362"/>
            <a:chOff x="15280463" y="9069174"/>
            <a:chExt cx="9829166" cy="9253362"/>
          </a:xfrm>
        </p:grpSpPr>
        <p:sp>
          <p:nvSpPr>
            <p:cNvPr id="165" name="Rectangle 164">
              <a:extLst>
                <a:ext uri="{FF2B5EF4-FFF2-40B4-BE49-F238E27FC236}">
                  <a16:creationId xmlns:a16="http://schemas.microsoft.com/office/drawing/2014/main" id="{182877E5-3262-2DD2-7414-6C5339ED2E0C}"/>
                </a:ext>
              </a:extLst>
            </p:cNvPr>
            <p:cNvSpPr/>
            <p:nvPr/>
          </p:nvSpPr>
          <p:spPr>
            <a:xfrm>
              <a:off x="15293750" y="9074874"/>
              <a:ext cx="9813837" cy="579457"/>
            </a:xfrm>
            <a:prstGeom prst="rect">
              <a:avLst/>
            </a:prstGeom>
            <a:solidFill>
              <a:schemeClr val="accent5">
                <a:lumMod val="60000"/>
                <a:lumOff val="4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73"/>
            </a:p>
          </p:txBody>
        </p:sp>
        <p:sp>
          <p:nvSpPr>
            <p:cNvPr id="26" name="TextBox 25">
              <a:extLst>
                <a:ext uri="{FF2B5EF4-FFF2-40B4-BE49-F238E27FC236}">
                  <a16:creationId xmlns:a16="http://schemas.microsoft.com/office/drawing/2014/main" id="{AA867EF4-810D-E7AA-D558-FB31B96286E4}"/>
                </a:ext>
              </a:extLst>
            </p:cNvPr>
            <p:cNvSpPr txBox="1"/>
            <p:nvPr/>
          </p:nvSpPr>
          <p:spPr>
            <a:xfrm>
              <a:off x="16163779" y="9095291"/>
              <a:ext cx="8062533" cy="525265"/>
            </a:xfrm>
            <a:prstGeom prst="rect">
              <a:avLst/>
            </a:prstGeom>
            <a:noFill/>
          </p:spPr>
          <p:txBody>
            <a:bodyPr wrap="square" rtlCol="0">
              <a:spAutoFit/>
            </a:bodyPr>
            <a:lstStyle/>
            <a:p>
              <a:pPr algn="ctr"/>
              <a:r>
                <a:rPr lang="en-IN" sz="2828" b="1" dirty="0">
                  <a:latin typeface="Arial" panose="020B0604020202020204" pitchFamily="34" charset="0"/>
                  <a:cs typeface="Arial" panose="020B0604020202020204" pitchFamily="34" charset="0"/>
                </a:rPr>
                <a:t>Simulation Model of Rover</a:t>
              </a:r>
            </a:p>
          </p:txBody>
        </p:sp>
        <p:sp>
          <p:nvSpPr>
            <p:cNvPr id="25" name="Rectangle 24">
              <a:extLst>
                <a:ext uri="{FF2B5EF4-FFF2-40B4-BE49-F238E27FC236}">
                  <a16:creationId xmlns:a16="http://schemas.microsoft.com/office/drawing/2014/main" id="{E6B7F43D-B511-C2A8-9CAB-9176D572CB02}"/>
                </a:ext>
              </a:extLst>
            </p:cNvPr>
            <p:cNvSpPr/>
            <p:nvPr/>
          </p:nvSpPr>
          <p:spPr>
            <a:xfrm>
              <a:off x="15280463" y="9069174"/>
              <a:ext cx="9829166" cy="9253362"/>
            </a:xfrm>
            <a:prstGeom prst="rect">
              <a:avLst/>
            </a:prstGeom>
            <a:noFill/>
            <a:ln w="57150">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2828" dirty="0"/>
            </a:p>
          </p:txBody>
        </p:sp>
        <p:sp>
          <p:nvSpPr>
            <p:cNvPr id="109" name="TextBox 108">
              <a:extLst>
                <a:ext uri="{FF2B5EF4-FFF2-40B4-BE49-F238E27FC236}">
                  <a16:creationId xmlns:a16="http://schemas.microsoft.com/office/drawing/2014/main" id="{E32CD51A-9C0A-9E75-8F89-406E5ACBC741}"/>
                </a:ext>
              </a:extLst>
            </p:cNvPr>
            <p:cNvSpPr txBox="1"/>
            <p:nvPr/>
          </p:nvSpPr>
          <p:spPr>
            <a:xfrm>
              <a:off x="15469729" y="9719536"/>
              <a:ext cx="9564483" cy="1938992"/>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A simulated dynamic model of the rover has been built on the robotics simulation platform </a:t>
              </a:r>
              <a:r>
                <a:rPr lang="en-US" sz="2400" dirty="0" err="1">
                  <a:latin typeface="Arial" panose="020B0604020202020204" pitchFamily="34" charset="0"/>
                  <a:cs typeface="Arial" panose="020B0604020202020204" pitchFamily="34" charset="0"/>
                </a:rPr>
                <a:t>CoppeliaSim</a:t>
              </a:r>
              <a:r>
                <a:rPr lang="en-US" sz="2400" dirty="0">
                  <a:latin typeface="Arial" panose="020B0604020202020204" pitchFamily="34" charset="0"/>
                  <a:cs typeface="Arial" panose="020B0604020202020204" pitchFamily="34" charset="0"/>
                </a:rPr>
                <a:t>. Primitive convex shapes have been used for dynamics calculations, which results in a fast simulation. Sensors such as cameras and encoders have been added and an API has been built.</a:t>
              </a:r>
              <a:endParaRPr lang="en-IN" sz="2400" dirty="0">
                <a:latin typeface="Arial" panose="020B0604020202020204" pitchFamily="34" charset="0"/>
                <a:cs typeface="Arial" panose="020B0604020202020204" pitchFamily="34" charset="0"/>
              </a:endParaRPr>
            </a:p>
          </p:txBody>
        </p:sp>
        <p:sp>
          <p:nvSpPr>
            <p:cNvPr id="548" name="TextBox 547">
              <a:extLst>
                <a:ext uri="{FF2B5EF4-FFF2-40B4-BE49-F238E27FC236}">
                  <a16:creationId xmlns:a16="http://schemas.microsoft.com/office/drawing/2014/main" id="{1EA4955A-DB68-9661-5822-53E62AD81AFC}"/>
                </a:ext>
              </a:extLst>
            </p:cNvPr>
            <p:cNvSpPr txBox="1"/>
            <p:nvPr/>
          </p:nvSpPr>
          <p:spPr>
            <a:xfrm>
              <a:off x="15527122" y="17722014"/>
              <a:ext cx="8922810" cy="461665"/>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Figure 4:</a:t>
              </a:r>
              <a:r>
                <a:rPr lang="en-US" sz="2400" dirty="0">
                  <a:latin typeface="Arial" panose="020B0604020202020204" pitchFamily="34" charset="0"/>
                  <a:cs typeface="Arial" panose="020B0604020202020204" pitchFamily="34" charset="0"/>
                </a:rPr>
                <a:t> Simulated rover climbing over an obstacle</a:t>
              </a:r>
              <a:endParaRPr lang="en-IN" sz="2400" dirty="0">
                <a:latin typeface="Arial" panose="020B0604020202020204" pitchFamily="34" charset="0"/>
                <a:cs typeface="Arial" panose="020B0604020202020204" pitchFamily="34" charset="0"/>
              </a:endParaRPr>
            </a:p>
          </p:txBody>
        </p:sp>
        <p:pic>
          <p:nvPicPr>
            <p:cNvPr id="3" name="Picture 2" descr="A machine on the moon&#10;&#10;Description automatically generated">
              <a:extLst>
                <a:ext uri="{FF2B5EF4-FFF2-40B4-BE49-F238E27FC236}">
                  <a16:creationId xmlns:a16="http://schemas.microsoft.com/office/drawing/2014/main" id="{662D874E-8B44-296D-659A-0448BCE09853}"/>
                </a:ext>
              </a:extLst>
            </p:cNvPr>
            <p:cNvPicPr>
              <a:picLocks noChangeAspect="1"/>
            </p:cNvPicPr>
            <p:nvPr/>
          </p:nvPicPr>
          <p:blipFill rotWithShape="1">
            <a:blip r:embed="rId20">
              <a:extLst>
                <a:ext uri="{28A0092B-C50C-407E-A947-70E740481C1C}">
                  <a14:useLocalDpi xmlns:a14="http://schemas.microsoft.com/office/drawing/2010/main" val="0"/>
                </a:ext>
              </a:extLst>
            </a:blip>
            <a:srcRect l="15112" r="15112"/>
            <a:stretch/>
          </p:blipFill>
          <p:spPr>
            <a:xfrm>
              <a:off x="15993589" y="12063631"/>
              <a:ext cx="8629794" cy="5526275"/>
            </a:xfrm>
            <a:prstGeom prst="rect">
              <a:avLst/>
            </a:prstGeom>
          </p:spPr>
        </p:pic>
      </p:grpSp>
      <p:grpSp>
        <p:nvGrpSpPr>
          <p:cNvPr id="58" name="Group 57">
            <a:extLst>
              <a:ext uri="{FF2B5EF4-FFF2-40B4-BE49-F238E27FC236}">
                <a16:creationId xmlns:a16="http://schemas.microsoft.com/office/drawing/2014/main" id="{B8C75AE6-B44C-2D83-A5F5-9D8657234181}"/>
              </a:ext>
            </a:extLst>
          </p:cNvPr>
          <p:cNvGrpSpPr/>
          <p:nvPr/>
        </p:nvGrpSpPr>
        <p:grpSpPr>
          <a:xfrm>
            <a:off x="10319541" y="32291754"/>
            <a:ext cx="9432000" cy="9024033"/>
            <a:chOff x="15862839" y="29889853"/>
            <a:chExt cx="8737244" cy="7740717"/>
          </a:xfrm>
        </p:grpSpPr>
        <p:pic>
          <p:nvPicPr>
            <p:cNvPr id="21" name="Picture 20">
              <a:extLst>
                <a:ext uri="{FF2B5EF4-FFF2-40B4-BE49-F238E27FC236}">
                  <a16:creationId xmlns:a16="http://schemas.microsoft.com/office/drawing/2014/main" id="{3E948893-1DD2-BB2C-A664-075C80511B23}"/>
                </a:ext>
              </a:extLst>
            </p:cNvPr>
            <p:cNvPicPr>
              <a:picLocks noChangeAspect="1"/>
            </p:cNvPicPr>
            <p:nvPr/>
          </p:nvPicPr>
          <p:blipFill rotWithShape="1">
            <a:blip r:embed="rId21">
              <a:extLst>
                <a:ext uri="{28A0092B-C50C-407E-A947-70E740481C1C}">
                  <a14:useLocalDpi xmlns:a14="http://schemas.microsoft.com/office/drawing/2010/main" val="0"/>
                </a:ext>
              </a:extLst>
            </a:blip>
            <a:srcRect l="10770" t="10725" r="5091" b="46890"/>
            <a:stretch/>
          </p:blipFill>
          <p:spPr>
            <a:xfrm>
              <a:off x="16225837" y="31094162"/>
              <a:ext cx="2473655" cy="2218678"/>
            </a:xfrm>
            <a:prstGeom prst="rect">
              <a:avLst/>
            </a:prstGeom>
            <a:ln>
              <a:solidFill>
                <a:schemeClr val="accent1">
                  <a:lumMod val="75000"/>
                </a:schemeClr>
              </a:solidFill>
            </a:ln>
          </p:spPr>
        </p:pic>
        <p:pic>
          <p:nvPicPr>
            <p:cNvPr id="23" name="Picture 22">
              <a:extLst>
                <a:ext uri="{FF2B5EF4-FFF2-40B4-BE49-F238E27FC236}">
                  <a16:creationId xmlns:a16="http://schemas.microsoft.com/office/drawing/2014/main" id="{72785F7E-03E5-DE5C-BB2D-04283BDFE647}"/>
                </a:ext>
              </a:extLst>
            </p:cNvPr>
            <p:cNvPicPr>
              <a:picLocks noChangeAspect="1"/>
            </p:cNvPicPr>
            <p:nvPr/>
          </p:nvPicPr>
          <p:blipFill rotWithShape="1">
            <a:blip r:embed="rId22">
              <a:extLst>
                <a:ext uri="{28A0092B-C50C-407E-A947-70E740481C1C}">
                  <a14:useLocalDpi xmlns:a14="http://schemas.microsoft.com/office/drawing/2010/main" val="0"/>
                </a:ext>
              </a:extLst>
            </a:blip>
            <a:srcRect l="4900" t="2129" r="8868" b="54298"/>
            <a:stretch/>
          </p:blipFill>
          <p:spPr>
            <a:xfrm>
              <a:off x="18963113" y="31088911"/>
              <a:ext cx="2473655" cy="2218678"/>
            </a:xfrm>
            <a:prstGeom prst="rect">
              <a:avLst/>
            </a:prstGeom>
            <a:ln>
              <a:solidFill>
                <a:schemeClr val="accent1">
                  <a:lumMod val="75000"/>
                </a:schemeClr>
              </a:solidFill>
            </a:ln>
          </p:spPr>
        </p:pic>
        <p:pic>
          <p:nvPicPr>
            <p:cNvPr id="24" name="Picture 23">
              <a:extLst>
                <a:ext uri="{FF2B5EF4-FFF2-40B4-BE49-F238E27FC236}">
                  <a16:creationId xmlns:a16="http://schemas.microsoft.com/office/drawing/2014/main" id="{EACF4F36-5A50-6157-5D87-076A5A7BD357}"/>
                </a:ext>
              </a:extLst>
            </p:cNvPr>
            <p:cNvPicPr>
              <a:picLocks noChangeAspect="1"/>
            </p:cNvPicPr>
            <p:nvPr/>
          </p:nvPicPr>
          <p:blipFill rotWithShape="1">
            <a:blip r:embed="rId23">
              <a:extLst>
                <a:ext uri="{28A0092B-C50C-407E-A947-70E740481C1C}">
                  <a14:useLocalDpi xmlns:a14="http://schemas.microsoft.com/office/drawing/2010/main" val="0"/>
                </a:ext>
              </a:extLst>
            </a:blip>
            <a:srcRect l="10131" t="3952" r="10385" b="56082"/>
            <a:stretch/>
          </p:blipFill>
          <p:spPr>
            <a:xfrm>
              <a:off x="21680819" y="31091160"/>
              <a:ext cx="2496673" cy="2225794"/>
            </a:xfrm>
            <a:prstGeom prst="rect">
              <a:avLst/>
            </a:prstGeom>
            <a:ln>
              <a:solidFill>
                <a:schemeClr val="accent1">
                  <a:lumMod val="75000"/>
                </a:schemeClr>
              </a:solidFill>
            </a:ln>
          </p:spPr>
        </p:pic>
        <p:pic>
          <p:nvPicPr>
            <p:cNvPr id="28" name="Picture 27">
              <a:extLst>
                <a:ext uri="{FF2B5EF4-FFF2-40B4-BE49-F238E27FC236}">
                  <a16:creationId xmlns:a16="http://schemas.microsoft.com/office/drawing/2014/main" id="{C0EE1E55-A67A-BD79-A92E-37D6D68CDC6F}"/>
                </a:ext>
              </a:extLst>
            </p:cNvPr>
            <p:cNvPicPr>
              <a:picLocks noChangeAspect="1"/>
            </p:cNvPicPr>
            <p:nvPr/>
          </p:nvPicPr>
          <p:blipFill>
            <a:blip r:embed="rId24"/>
            <a:stretch>
              <a:fillRect/>
            </a:stretch>
          </p:blipFill>
          <p:spPr>
            <a:xfrm>
              <a:off x="16236275" y="33523224"/>
              <a:ext cx="2454231" cy="2485862"/>
            </a:xfrm>
            <a:prstGeom prst="rect">
              <a:avLst/>
            </a:prstGeom>
            <a:ln>
              <a:solidFill>
                <a:schemeClr val="accent1">
                  <a:lumMod val="75000"/>
                </a:schemeClr>
              </a:solidFill>
            </a:ln>
          </p:spPr>
        </p:pic>
        <p:pic>
          <p:nvPicPr>
            <p:cNvPr id="29" name="Picture 28">
              <a:extLst>
                <a:ext uri="{FF2B5EF4-FFF2-40B4-BE49-F238E27FC236}">
                  <a16:creationId xmlns:a16="http://schemas.microsoft.com/office/drawing/2014/main" id="{F2E04278-037B-A318-36A1-A0EAA3389742}"/>
                </a:ext>
              </a:extLst>
            </p:cNvPr>
            <p:cNvPicPr>
              <a:picLocks noChangeAspect="1"/>
            </p:cNvPicPr>
            <p:nvPr/>
          </p:nvPicPr>
          <p:blipFill>
            <a:blip r:embed="rId25"/>
            <a:stretch>
              <a:fillRect/>
            </a:stretch>
          </p:blipFill>
          <p:spPr>
            <a:xfrm>
              <a:off x="18941830" y="33531789"/>
              <a:ext cx="2498339" cy="2476904"/>
            </a:xfrm>
            <a:prstGeom prst="rect">
              <a:avLst/>
            </a:prstGeom>
            <a:ln>
              <a:solidFill>
                <a:schemeClr val="accent1">
                  <a:lumMod val="75000"/>
                </a:schemeClr>
              </a:solidFill>
            </a:ln>
          </p:spPr>
        </p:pic>
        <p:pic>
          <p:nvPicPr>
            <p:cNvPr id="30" name="Picture 29">
              <a:extLst>
                <a:ext uri="{FF2B5EF4-FFF2-40B4-BE49-F238E27FC236}">
                  <a16:creationId xmlns:a16="http://schemas.microsoft.com/office/drawing/2014/main" id="{50616827-AE1D-7C35-3E85-6168DB095DD2}"/>
                </a:ext>
              </a:extLst>
            </p:cNvPr>
            <p:cNvPicPr>
              <a:picLocks noChangeAspect="1"/>
            </p:cNvPicPr>
            <p:nvPr/>
          </p:nvPicPr>
          <p:blipFill>
            <a:blip r:embed="rId26"/>
            <a:stretch>
              <a:fillRect/>
            </a:stretch>
          </p:blipFill>
          <p:spPr>
            <a:xfrm>
              <a:off x="21703124" y="33521161"/>
              <a:ext cx="2452062" cy="2485862"/>
            </a:xfrm>
            <a:prstGeom prst="rect">
              <a:avLst/>
            </a:prstGeom>
            <a:ln>
              <a:solidFill>
                <a:schemeClr val="accent1">
                  <a:lumMod val="75000"/>
                </a:schemeClr>
              </a:solidFill>
            </a:ln>
          </p:spPr>
        </p:pic>
        <p:sp>
          <p:nvSpPr>
            <p:cNvPr id="32" name="Rectangle 31">
              <a:extLst>
                <a:ext uri="{FF2B5EF4-FFF2-40B4-BE49-F238E27FC236}">
                  <a16:creationId xmlns:a16="http://schemas.microsoft.com/office/drawing/2014/main" id="{004CAD7A-6596-BF27-566D-45918174DFEC}"/>
                </a:ext>
              </a:extLst>
            </p:cNvPr>
            <p:cNvSpPr/>
            <p:nvPr/>
          </p:nvSpPr>
          <p:spPr>
            <a:xfrm>
              <a:off x="15932344" y="29913291"/>
              <a:ext cx="8656321" cy="580729"/>
            </a:xfrm>
            <a:prstGeom prst="rect">
              <a:avLst/>
            </a:prstGeom>
            <a:solidFill>
              <a:schemeClr val="accent5">
                <a:lumMod val="60000"/>
                <a:lumOff val="4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3" name="TextBox 32">
              <a:extLst>
                <a:ext uri="{FF2B5EF4-FFF2-40B4-BE49-F238E27FC236}">
                  <a16:creationId xmlns:a16="http://schemas.microsoft.com/office/drawing/2014/main" id="{127307B4-181F-5188-A190-A3017A18905F}"/>
                </a:ext>
              </a:extLst>
            </p:cNvPr>
            <p:cNvSpPr txBox="1"/>
            <p:nvPr/>
          </p:nvSpPr>
          <p:spPr>
            <a:xfrm>
              <a:off x="15862839" y="30009547"/>
              <a:ext cx="8656320" cy="527837"/>
            </a:xfrm>
            <a:prstGeom prst="rect">
              <a:avLst/>
            </a:prstGeom>
            <a:noFill/>
          </p:spPr>
          <p:txBody>
            <a:bodyPr wrap="square" rtlCol="0">
              <a:spAutoFit/>
            </a:bodyPr>
            <a:lstStyle/>
            <a:p>
              <a:pPr algn="ctr"/>
              <a:r>
                <a:rPr lang="en-IN" sz="2830" b="1" dirty="0">
                  <a:latin typeface="Arial" panose="020B0604020202020204" pitchFamily="34" charset="0"/>
                  <a:cs typeface="Arial" panose="020B0604020202020204" pitchFamily="34" charset="0"/>
                </a:rPr>
                <a:t>Euler Angle Estimation</a:t>
              </a:r>
            </a:p>
          </p:txBody>
        </p:sp>
        <p:sp>
          <p:nvSpPr>
            <p:cNvPr id="34" name="Rectangle 33">
              <a:extLst>
                <a:ext uri="{FF2B5EF4-FFF2-40B4-BE49-F238E27FC236}">
                  <a16:creationId xmlns:a16="http://schemas.microsoft.com/office/drawing/2014/main" id="{EF4B2240-A0D1-D449-D59A-3552E66F8A5B}"/>
                </a:ext>
              </a:extLst>
            </p:cNvPr>
            <p:cNvSpPr/>
            <p:nvPr/>
          </p:nvSpPr>
          <p:spPr>
            <a:xfrm>
              <a:off x="15943761" y="29889853"/>
              <a:ext cx="8656322" cy="7740717"/>
            </a:xfrm>
            <a:prstGeom prst="rect">
              <a:avLst/>
            </a:prstGeom>
            <a:noFill/>
            <a:ln w="57150">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4000" dirty="0"/>
            </a:p>
          </p:txBody>
        </p:sp>
        <p:sp>
          <p:nvSpPr>
            <p:cNvPr id="35" name="TextBox 34">
              <a:extLst>
                <a:ext uri="{FF2B5EF4-FFF2-40B4-BE49-F238E27FC236}">
                  <a16:creationId xmlns:a16="http://schemas.microsoft.com/office/drawing/2014/main" id="{18CEE270-4559-D11B-A414-EC5E90288253}"/>
                </a:ext>
              </a:extLst>
            </p:cNvPr>
            <p:cNvSpPr txBox="1"/>
            <p:nvPr/>
          </p:nvSpPr>
          <p:spPr>
            <a:xfrm>
              <a:off x="16174608" y="36916794"/>
              <a:ext cx="8142443" cy="396011"/>
            </a:xfrm>
            <a:prstGeom prst="rect">
              <a:avLst/>
            </a:prstGeom>
            <a:noFill/>
          </p:spPr>
          <p:txBody>
            <a:bodyPr wrap="square" rtlCol="0">
              <a:spAutoFit/>
            </a:bodyPr>
            <a:lstStyle/>
            <a:p>
              <a:pPr algn="ctr"/>
              <a:r>
                <a:rPr lang="en-IN" sz="2400" b="1" dirty="0">
                  <a:latin typeface="Arial" panose="020B0604020202020204" pitchFamily="34" charset="0"/>
                  <a:cs typeface="Arial" panose="020B0604020202020204" pitchFamily="34" charset="0"/>
                </a:rPr>
                <a:t>Figure 7:</a:t>
              </a:r>
              <a:r>
                <a:rPr lang="en-IN" sz="2400" dirty="0">
                  <a:latin typeface="Arial" panose="020B0604020202020204" pitchFamily="34" charset="0"/>
                  <a:cs typeface="Arial" panose="020B0604020202020204" pitchFamily="34" charset="0"/>
                </a:rPr>
                <a:t> Attitude Estimation using MPU-6050 IMU</a:t>
              </a:r>
            </a:p>
          </p:txBody>
        </p: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6F3D846B-C8ED-2E1A-B965-A54E6A3FF03B}"/>
                    </a:ext>
                  </a:extLst>
                </p:cNvPr>
                <p:cNvSpPr txBox="1"/>
                <p:nvPr/>
              </p:nvSpPr>
              <p:spPr>
                <a:xfrm>
                  <a:off x="16456320" y="36002894"/>
                  <a:ext cx="2091339" cy="92333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rPr>
                          <m:t>𝜙</m:t>
                        </m:r>
                        <m:r>
                          <a:rPr lang="en-IN" i="1" smtClean="0">
                            <a:latin typeface="Cambria Math" panose="02040503050406030204" pitchFamily="18" charset="0"/>
                          </a:rPr>
                          <m:t>=1.03°</m:t>
                        </m:r>
                      </m:oMath>
                    </m:oMathPara>
                  </a14:m>
                  <a:endParaRPr lang="en-IN"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𝜃</m:t>
                        </m:r>
                        <m:r>
                          <a:rPr lang="en-IN" b="0" i="1" smtClean="0">
                            <a:latin typeface="Cambria Math" panose="02040503050406030204" pitchFamily="18" charset="0"/>
                          </a:rPr>
                          <m:t>=2.52°</m:t>
                        </m:r>
                      </m:oMath>
                    </m:oMathPara>
                  </a14:m>
                  <a:endParaRPr lang="en-IN"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IN" i="1">
                            <a:latin typeface="Cambria Math" panose="02040503050406030204" pitchFamily="18" charset="0"/>
                          </a:rPr>
                          <m:t>𝜓</m:t>
                        </m:r>
                        <m:r>
                          <a:rPr lang="en-IN" i="1">
                            <a:latin typeface="Cambria Math" panose="02040503050406030204" pitchFamily="18" charset="0"/>
                          </a:rPr>
                          <m:t>=1.95°</m:t>
                        </m:r>
                      </m:oMath>
                    </m:oMathPara>
                  </a14:m>
                  <a:endParaRPr lang="en-IN" dirty="0"/>
                </a:p>
              </p:txBody>
            </p:sp>
          </mc:Choice>
          <mc:Fallback>
            <p:sp>
              <p:nvSpPr>
                <p:cNvPr id="36" name="TextBox 35">
                  <a:extLst>
                    <a:ext uri="{FF2B5EF4-FFF2-40B4-BE49-F238E27FC236}">
                      <a16:creationId xmlns:a16="http://schemas.microsoft.com/office/drawing/2014/main" id="{6F3D846B-C8ED-2E1A-B965-A54E6A3FF03B}"/>
                    </a:ext>
                  </a:extLst>
                </p:cNvPr>
                <p:cNvSpPr txBox="1">
                  <a:spLocks noRot="1" noChangeAspect="1" noMove="1" noResize="1" noEditPoints="1" noAdjustHandles="1" noChangeArrowheads="1" noChangeShapeType="1" noTextEdit="1"/>
                </p:cNvSpPr>
                <p:nvPr/>
              </p:nvSpPr>
              <p:spPr>
                <a:xfrm>
                  <a:off x="16456320" y="36002894"/>
                  <a:ext cx="2091339" cy="923330"/>
                </a:xfrm>
                <a:prstGeom prst="rect">
                  <a:avLst/>
                </a:prstGeom>
                <a:blipFill>
                  <a:blip r:embed="rId27"/>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FF5C123C-FD86-780C-2BF4-8F1F3D629E0F}"/>
                    </a:ext>
                  </a:extLst>
                </p:cNvPr>
                <p:cNvSpPr txBox="1"/>
                <p:nvPr/>
              </p:nvSpPr>
              <p:spPr>
                <a:xfrm>
                  <a:off x="19264754" y="36009086"/>
                  <a:ext cx="2091339" cy="92333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rPr>
                          <m:t>𝜙</m:t>
                        </m:r>
                        <m:r>
                          <a:rPr lang="en-IN" i="1" smtClean="0">
                            <a:latin typeface="Cambria Math" panose="02040503050406030204" pitchFamily="18" charset="0"/>
                          </a:rPr>
                          <m:t>=34.64°</m:t>
                        </m:r>
                      </m:oMath>
                    </m:oMathPara>
                  </a14:m>
                  <a:endParaRPr lang="en-IN"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IN" i="1">
                            <a:latin typeface="Cambria Math" panose="02040503050406030204" pitchFamily="18" charset="0"/>
                          </a:rPr>
                          <m:t>𝜃</m:t>
                        </m:r>
                        <m:r>
                          <a:rPr lang="en-IN" i="1">
                            <a:latin typeface="Cambria Math" panose="02040503050406030204" pitchFamily="18" charset="0"/>
                          </a:rPr>
                          <m:t>=5.47°</m:t>
                        </m:r>
                      </m:oMath>
                    </m:oMathPara>
                  </a14:m>
                  <a:endParaRPr lang="en-IN"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IN" i="1">
                            <a:latin typeface="Cambria Math" panose="02040503050406030204" pitchFamily="18" charset="0"/>
                          </a:rPr>
                          <m:t>𝜓</m:t>
                        </m:r>
                        <m:r>
                          <a:rPr lang="en-IN" i="1">
                            <a:latin typeface="Cambria Math" panose="02040503050406030204" pitchFamily="18" charset="0"/>
                          </a:rPr>
                          <m:t>=1.25°</m:t>
                        </m:r>
                      </m:oMath>
                    </m:oMathPara>
                  </a14:m>
                  <a:endParaRPr lang="en-IN" dirty="0"/>
                </a:p>
              </p:txBody>
            </p:sp>
          </mc:Choice>
          <mc:Fallback>
            <p:sp>
              <p:nvSpPr>
                <p:cNvPr id="37" name="TextBox 36">
                  <a:extLst>
                    <a:ext uri="{FF2B5EF4-FFF2-40B4-BE49-F238E27FC236}">
                      <a16:creationId xmlns:a16="http://schemas.microsoft.com/office/drawing/2014/main" id="{FF5C123C-FD86-780C-2BF4-8F1F3D629E0F}"/>
                    </a:ext>
                  </a:extLst>
                </p:cNvPr>
                <p:cNvSpPr txBox="1">
                  <a:spLocks noRot="1" noChangeAspect="1" noMove="1" noResize="1" noEditPoints="1" noAdjustHandles="1" noChangeArrowheads="1" noChangeShapeType="1" noTextEdit="1"/>
                </p:cNvSpPr>
                <p:nvPr/>
              </p:nvSpPr>
              <p:spPr>
                <a:xfrm>
                  <a:off x="19264754" y="36009086"/>
                  <a:ext cx="2091339" cy="923330"/>
                </a:xfrm>
                <a:prstGeom prst="rect">
                  <a:avLst/>
                </a:prstGeom>
                <a:blipFill>
                  <a:blip r:embed="rId28"/>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B6A10890-0F9A-F3F2-F6CF-D4AE2B3F5ED1}"/>
                    </a:ext>
                  </a:extLst>
                </p:cNvPr>
                <p:cNvSpPr txBox="1"/>
                <p:nvPr/>
              </p:nvSpPr>
              <p:spPr>
                <a:xfrm>
                  <a:off x="22030662" y="35985786"/>
                  <a:ext cx="2091339" cy="92333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rPr>
                          <m:t>𝜙</m:t>
                        </m:r>
                        <m:r>
                          <a:rPr lang="en-IN" i="1" smtClean="0">
                            <a:latin typeface="Cambria Math" panose="02040503050406030204" pitchFamily="18" charset="0"/>
                          </a:rPr>
                          <m:t>=0.55°</m:t>
                        </m:r>
                      </m:oMath>
                    </m:oMathPara>
                  </a14:m>
                  <a:endParaRPr lang="en-IN"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IN" i="1">
                            <a:latin typeface="Cambria Math" panose="02040503050406030204" pitchFamily="18" charset="0"/>
                          </a:rPr>
                          <m:t>𝜃</m:t>
                        </m:r>
                        <m:r>
                          <a:rPr lang="en-IN" i="1">
                            <a:latin typeface="Cambria Math" panose="02040503050406030204" pitchFamily="18" charset="0"/>
                          </a:rPr>
                          <m:t>=40.28°</m:t>
                        </m:r>
                      </m:oMath>
                    </m:oMathPara>
                  </a14:m>
                  <a:endParaRPr lang="en-IN"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IN" i="1">
                            <a:latin typeface="Cambria Math" panose="02040503050406030204" pitchFamily="18" charset="0"/>
                          </a:rPr>
                          <m:t>𝜓</m:t>
                        </m:r>
                        <m:r>
                          <a:rPr lang="en-IN" i="1">
                            <a:latin typeface="Cambria Math" panose="02040503050406030204" pitchFamily="18" charset="0"/>
                          </a:rPr>
                          <m:t>=8.37°</m:t>
                        </m:r>
                      </m:oMath>
                    </m:oMathPara>
                  </a14:m>
                  <a:endParaRPr lang="en-IN" dirty="0"/>
                </a:p>
              </p:txBody>
            </p:sp>
          </mc:Choice>
          <mc:Fallback>
            <p:sp>
              <p:nvSpPr>
                <p:cNvPr id="38" name="TextBox 37">
                  <a:extLst>
                    <a:ext uri="{FF2B5EF4-FFF2-40B4-BE49-F238E27FC236}">
                      <a16:creationId xmlns:a16="http://schemas.microsoft.com/office/drawing/2014/main" id="{B6A10890-0F9A-F3F2-F6CF-D4AE2B3F5ED1}"/>
                    </a:ext>
                  </a:extLst>
                </p:cNvPr>
                <p:cNvSpPr txBox="1">
                  <a:spLocks noRot="1" noChangeAspect="1" noMove="1" noResize="1" noEditPoints="1" noAdjustHandles="1" noChangeArrowheads="1" noChangeShapeType="1" noTextEdit="1"/>
                </p:cNvSpPr>
                <p:nvPr/>
              </p:nvSpPr>
              <p:spPr>
                <a:xfrm>
                  <a:off x="22030662" y="35985786"/>
                  <a:ext cx="2091339" cy="923330"/>
                </a:xfrm>
                <a:prstGeom prst="rect">
                  <a:avLst/>
                </a:prstGeom>
                <a:blipFill>
                  <a:blip r:embed="rId29"/>
                  <a:stretch>
                    <a:fillRect/>
                  </a:stretch>
                </a:blipFill>
              </p:spPr>
              <p:txBody>
                <a:bodyPr/>
                <a:lstStyle/>
                <a:p>
                  <a:r>
                    <a:rPr lang="en-IN">
                      <a:noFill/>
                    </a:rPr>
                    <a:t> </a:t>
                  </a:r>
                </a:p>
              </p:txBody>
            </p:sp>
          </mc:Fallback>
        </mc:AlternateContent>
        <p:cxnSp>
          <p:nvCxnSpPr>
            <p:cNvPr id="40" name="Straight Arrow Connector 39">
              <a:extLst>
                <a:ext uri="{FF2B5EF4-FFF2-40B4-BE49-F238E27FC236}">
                  <a16:creationId xmlns:a16="http://schemas.microsoft.com/office/drawing/2014/main" id="{EC3D7705-3626-02F2-8B47-870274CCB591}"/>
                </a:ext>
              </a:extLst>
            </p:cNvPr>
            <p:cNvCxnSpPr>
              <a:cxnSpLocks/>
            </p:cNvCxnSpPr>
            <p:nvPr/>
          </p:nvCxnSpPr>
          <p:spPr>
            <a:xfrm flipH="1">
              <a:off x="16918456" y="32367214"/>
              <a:ext cx="394329" cy="421616"/>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41" name="Straight Arrow Connector 40">
              <a:extLst>
                <a:ext uri="{FF2B5EF4-FFF2-40B4-BE49-F238E27FC236}">
                  <a16:creationId xmlns:a16="http://schemas.microsoft.com/office/drawing/2014/main" id="{7DEB134D-6E5D-3A7D-9B12-159DFD162829}"/>
                </a:ext>
              </a:extLst>
            </p:cNvPr>
            <p:cNvCxnSpPr>
              <a:cxnSpLocks/>
            </p:cNvCxnSpPr>
            <p:nvPr/>
          </p:nvCxnSpPr>
          <p:spPr>
            <a:xfrm flipH="1">
              <a:off x="19612031" y="32415056"/>
              <a:ext cx="460659" cy="383829"/>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43" name="Straight Arrow Connector 42">
              <a:extLst>
                <a:ext uri="{FF2B5EF4-FFF2-40B4-BE49-F238E27FC236}">
                  <a16:creationId xmlns:a16="http://schemas.microsoft.com/office/drawing/2014/main" id="{EE0E4CC6-8F70-1AAC-9F4C-D589E4D0B656}"/>
                </a:ext>
              </a:extLst>
            </p:cNvPr>
            <p:cNvCxnSpPr>
              <a:cxnSpLocks/>
            </p:cNvCxnSpPr>
            <p:nvPr/>
          </p:nvCxnSpPr>
          <p:spPr>
            <a:xfrm flipH="1">
              <a:off x="22688575" y="32461260"/>
              <a:ext cx="187233" cy="43652"/>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44" name="Straight Arrow Connector 43">
              <a:extLst>
                <a:ext uri="{FF2B5EF4-FFF2-40B4-BE49-F238E27FC236}">
                  <a16:creationId xmlns:a16="http://schemas.microsoft.com/office/drawing/2014/main" id="{499601E1-5418-928C-C98B-AD7829E5F69A}"/>
                </a:ext>
              </a:extLst>
            </p:cNvPr>
            <p:cNvCxnSpPr>
              <a:cxnSpLocks/>
            </p:cNvCxnSpPr>
            <p:nvPr/>
          </p:nvCxnSpPr>
          <p:spPr>
            <a:xfrm flipH="1" flipV="1">
              <a:off x="16819457" y="32056269"/>
              <a:ext cx="504175" cy="310945"/>
            </a:xfrm>
            <a:prstGeom prst="straightConnector1">
              <a:avLst/>
            </a:prstGeom>
            <a:ln>
              <a:solidFill>
                <a:srgbClr val="92D050"/>
              </a:solidFill>
              <a:tailEnd type="triangle"/>
            </a:ln>
          </p:spPr>
          <p:style>
            <a:lnRef idx="3">
              <a:schemeClr val="accent2"/>
            </a:lnRef>
            <a:fillRef idx="0">
              <a:schemeClr val="accent2"/>
            </a:fillRef>
            <a:effectRef idx="2">
              <a:schemeClr val="accent2"/>
            </a:effectRef>
            <a:fontRef idx="minor">
              <a:schemeClr val="tx1"/>
            </a:fontRef>
          </p:style>
        </p:cxnSp>
        <p:cxnSp>
          <p:nvCxnSpPr>
            <p:cNvPr id="45" name="Straight Arrow Connector 44">
              <a:extLst>
                <a:ext uri="{FF2B5EF4-FFF2-40B4-BE49-F238E27FC236}">
                  <a16:creationId xmlns:a16="http://schemas.microsoft.com/office/drawing/2014/main" id="{0ED08711-0F08-49D5-457A-E38E6AA552D5}"/>
                </a:ext>
              </a:extLst>
            </p:cNvPr>
            <p:cNvCxnSpPr>
              <a:cxnSpLocks/>
            </p:cNvCxnSpPr>
            <p:nvPr/>
          </p:nvCxnSpPr>
          <p:spPr>
            <a:xfrm flipH="1" flipV="1">
              <a:off x="19712087" y="32374457"/>
              <a:ext cx="360603" cy="41364"/>
            </a:xfrm>
            <a:prstGeom prst="straightConnector1">
              <a:avLst/>
            </a:prstGeom>
            <a:ln>
              <a:solidFill>
                <a:srgbClr val="92D050"/>
              </a:solidFill>
              <a:tailEnd type="triangle"/>
            </a:ln>
          </p:spPr>
          <p:style>
            <a:lnRef idx="3">
              <a:schemeClr val="accent2"/>
            </a:lnRef>
            <a:fillRef idx="0">
              <a:schemeClr val="accent2"/>
            </a:fillRef>
            <a:effectRef idx="2">
              <a:schemeClr val="accent2"/>
            </a:effectRef>
            <a:fontRef idx="minor">
              <a:schemeClr val="tx1"/>
            </a:fontRef>
          </p:style>
        </p:cxnSp>
        <p:cxnSp>
          <p:nvCxnSpPr>
            <p:cNvPr id="46" name="Straight Arrow Connector 45">
              <a:extLst>
                <a:ext uri="{FF2B5EF4-FFF2-40B4-BE49-F238E27FC236}">
                  <a16:creationId xmlns:a16="http://schemas.microsoft.com/office/drawing/2014/main" id="{9879B91B-6673-F467-30B5-813DD29025FE}"/>
                </a:ext>
              </a:extLst>
            </p:cNvPr>
            <p:cNvCxnSpPr>
              <a:cxnSpLocks/>
            </p:cNvCxnSpPr>
            <p:nvPr/>
          </p:nvCxnSpPr>
          <p:spPr>
            <a:xfrm flipH="1">
              <a:off x="17304033" y="32362997"/>
              <a:ext cx="17504" cy="542045"/>
            </a:xfrm>
            <a:prstGeom prst="straightConnector1">
              <a:avLst/>
            </a:prstGeom>
            <a:ln>
              <a:solidFill>
                <a:srgbClr val="00B0F0"/>
              </a:solidFill>
              <a:tailEnd type="triangle"/>
            </a:ln>
          </p:spPr>
          <p:style>
            <a:lnRef idx="3">
              <a:schemeClr val="accent2"/>
            </a:lnRef>
            <a:fillRef idx="0">
              <a:schemeClr val="accent2"/>
            </a:fillRef>
            <a:effectRef idx="2">
              <a:schemeClr val="accent2"/>
            </a:effectRef>
            <a:fontRef idx="minor">
              <a:schemeClr val="tx1"/>
            </a:fontRef>
          </p:style>
        </p:cxnSp>
        <p:cxnSp>
          <p:nvCxnSpPr>
            <p:cNvPr id="47" name="Straight Arrow Connector 46">
              <a:extLst>
                <a:ext uri="{FF2B5EF4-FFF2-40B4-BE49-F238E27FC236}">
                  <a16:creationId xmlns:a16="http://schemas.microsoft.com/office/drawing/2014/main" id="{BC0CB08D-D297-0B4E-47C8-C74DB3F391DB}"/>
                </a:ext>
              </a:extLst>
            </p:cNvPr>
            <p:cNvCxnSpPr>
              <a:cxnSpLocks/>
            </p:cNvCxnSpPr>
            <p:nvPr/>
          </p:nvCxnSpPr>
          <p:spPr>
            <a:xfrm>
              <a:off x="20072690" y="32407841"/>
              <a:ext cx="143702" cy="493958"/>
            </a:xfrm>
            <a:prstGeom prst="straightConnector1">
              <a:avLst/>
            </a:prstGeom>
            <a:ln>
              <a:solidFill>
                <a:srgbClr val="00B0F0"/>
              </a:solidFill>
              <a:tailEnd type="triangle"/>
            </a:ln>
          </p:spPr>
          <p:style>
            <a:lnRef idx="3">
              <a:schemeClr val="accent2"/>
            </a:lnRef>
            <a:fillRef idx="0">
              <a:schemeClr val="accent2"/>
            </a:fillRef>
            <a:effectRef idx="2">
              <a:schemeClr val="accent2"/>
            </a:effectRef>
            <a:fontRef idx="minor">
              <a:schemeClr val="tx1"/>
            </a:fontRef>
          </p:style>
        </p:cxnSp>
        <p:cxnSp>
          <p:nvCxnSpPr>
            <p:cNvPr id="48" name="Straight Arrow Connector 47">
              <a:extLst>
                <a:ext uri="{FF2B5EF4-FFF2-40B4-BE49-F238E27FC236}">
                  <a16:creationId xmlns:a16="http://schemas.microsoft.com/office/drawing/2014/main" id="{6231BBB8-7C62-7AFB-9415-2088663A5296}"/>
                </a:ext>
              </a:extLst>
            </p:cNvPr>
            <p:cNvCxnSpPr>
              <a:cxnSpLocks/>
            </p:cNvCxnSpPr>
            <p:nvPr/>
          </p:nvCxnSpPr>
          <p:spPr>
            <a:xfrm flipH="1">
              <a:off x="22599498" y="32458566"/>
              <a:ext cx="270904" cy="519259"/>
            </a:xfrm>
            <a:prstGeom prst="straightConnector1">
              <a:avLst/>
            </a:prstGeom>
            <a:ln>
              <a:solidFill>
                <a:srgbClr val="00B0F0"/>
              </a:solidFill>
              <a:tailEnd type="triangle"/>
            </a:ln>
          </p:spPr>
          <p:style>
            <a:lnRef idx="3">
              <a:schemeClr val="accent2"/>
            </a:lnRef>
            <a:fillRef idx="0">
              <a:schemeClr val="accent2"/>
            </a:fillRef>
            <a:effectRef idx="2">
              <a:schemeClr val="accent2"/>
            </a:effectRef>
            <a:fontRef idx="minor">
              <a:schemeClr val="tx1"/>
            </a:fontRef>
          </p:style>
        </p:cxnSp>
        <p:cxnSp>
          <p:nvCxnSpPr>
            <p:cNvPr id="51" name="Straight Arrow Connector 50">
              <a:extLst>
                <a:ext uri="{FF2B5EF4-FFF2-40B4-BE49-F238E27FC236}">
                  <a16:creationId xmlns:a16="http://schemas.microsoft.com/office/drawing/2014/main" id="{47865753-73BF-CA3C-07E1-0E39A2DFA8AD}"/>
                </a:ext>
              </a:extLst>
            </p:cNvPr>
            <p:cNvCxnSpPr>
              <a:cxnSpLocks/>
            </p:cNvCxnSpPr>
            <p:nvPr/>
          </p:nvCxnSpPr>
          <p:spPr>
            <a:xfrm flipH="1" flipV="1">
              <a:off x="22401702" y="32137842"/>
              <a:ext cx="468700" cy="315779"/>
            </a:xfrm>
            <a:prstGeom prst="straightConnector1">
              <a:avLst/>
            </a:prstGeom>
            <a:ln>
              <a:solidFill>
                <a:srgbClr val="92D050"/>
              </a:solidFill>
              <a:tailEnd type="triangle"/>
            </a:ln>
          </p:spPr>
          <p:style>
            <a:lnRef idx="3">
              <a:schemeClr val="accent2"/>
            </a:lnRef>
            <a:fillRef idx="0">
              <a:schemeClr val="accent2"/>
            </a:fillRef>
            <a:effectRef idx="2">
              <a:schemeClr val="accent2"/>
            </a:effectRef>
            <a:fontRef idx="minor">
              <a:schemeClr val="tx1"/>
            </a:fontRef>
          </p:style>
        </p:cxnSp>
      </p:grpSp>
      <p:grpSp>
        <p:nvGrpSpPr>
          <p:cNvPr id="454" name="Group 453">
            <a:extLst>
              <a:ext uri="{FF2B5EF4-FFF2-40B4-BE49-F238E27FC236}">
                <a16:creationId xmlns:a16="http://schemas.microsoft.com/office/drawing/2014/main" id="{4E8235DC-C99E-0561-28AD-88E9BCBED523}"/>
              </a:ext>
            </a:extLst>
          </p:cNvPr>
          <p:cNvGrpSpPr/>
          <p:nvPr/>
        </p:nvGrpSpPr>
        <p:grpSpPr>
          <a:xfrm>
            <a:off x="20175058" y="32903896"/>
            <a:ext cx="9432000" cy="8425380"/>
            <a:chOff x="19700407" y="24251997"/>
            <a:chExt cx="9912684" cy="8353528"/>
          </a:xfrm>
        </p:grpSpPr>
        <p:sp>
          <p:nvSpPr>
            <p:cNvPr id="59" name="Rectangle 58">
              <a:extLst>
                <a:ext uri="{FF2B5EF4-FFF2-40B4-BE49-F238E27FC236}">
                  <a16:creationId xmlns:a16="http://schemas.microsoft.com/office/drawing/2014/main" id="{D3C02710-854A-166D-1F40-4F423EF8648D}"/>
                </a:ext>
              </a:extLst>
            </p:cNvPr>
            <p:cNvSpPr/>
            <p:nvPr/>
          </p:nvSpPr>
          <p:spPr>
            <a:xfrm>
              <a:off x="19700407" y="24288637"/>
              <a:ext cx="9899450" cy="636686"/>
            </a:xfrm>
            <a:prstGeom prst="rect">
              <a:avLst/>
            </a:prstGeom>
            <a:solidFill>
              <a:schemeClr val="accent5">
                <a:lumMod val="60000"/>
                <a:lumOff val="4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ectangle 59">
              <a:extLst>
                <a:ext uri="{FF2B5EF4-FFF2-40B4-BE49-F238E27FC236}">
                  <a16:creationId xmlns:a16="http://schemas.microsoft.com/office/drawing/2014/main" id="{C93FA72B-BE44-F836-D2E9-394D70364E9E}"/>
                </a:ext>
              </a:extLst>
            </p:cNvPr>
            <p:cNvSpPr/>
            <p:nvPr/>
          </p:nvSpPr>
          <p:spPr>
            <a:xfrm>
              <a:off x="19723762" y="24251997"/>
              <a:ext cx="9889329" cy="8353528"/>
            </a:xfrm>
            <a:prstGeom prst="rect">
              <a:avLst/>
            </a:prstGeom>
            <a:noFill/>
            <a:ln w="57150">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4000" dirty="0"/>
            </a:p>
          </p:txBody>
        </p:sp>
        <p:sp>
          <p:nvSpPr>
            <p:cNvPr id="61" name="TextBox 60">
              <a:extLst>
                <a:ext uri="{FF2B5EF4-FFF2-40B4-BE49-F238E27FC236}">
                  <a16:creationId xmlns:a16="http://schemas.microsoft.com/office/drawing/2014/main" id="{3574C3FA-F590-FB0D-C007-2150CEACB91D}"/>
                </a:ext>
              </a:extLst>
            </p:cNvPr>
            <p:cNvSpPr txBox="1"/>
            <p:nvPr/>
          </p:nvSpPr>
          <p:spPr>
            <a:xfrm>
              <a:off x="20321972" y="24357111"/>
              <a:ext cx="8656320" cy="527837"/>
            </a:xfrm>
            <a:prstGeom prst="rect">
              <a:avLst/>
            </a:prstGeom>
            <a:noFill/>
          </p:spPr>
          <p:txBody>
            <a:bodyPr wrap="square" rtlCol="0">
              <a:spAutoFit/>
            </a:bodyPr>
            <a:lstStyle/>
            <a:p>
              <a:pPr algn="ctr"/>
              <a:r>
                <a:rPr lang="en-IN" sz="2830" b="1" dirty="0" err="1">
                  <a:latin typeface="Arial" panose="020B0604020202020204" pitchFamily="34" charset="0"/>
                  <a:cs typeface="Arial" panose="020B0604020202020204" pitchFamily="34" charset="0"/>
                </a:rPr>
                <a:t>ArUco</a:t>
              </a:r>
              <a:r>
                <a:rPr lang="en-IN" sz="2830" b="1" dirty="0">
                  <a:latin typeface="Arial" panose="020B0604020202020204" pitchFamily="34" charset="0"/>
                  <a:cs typeface="Arial" panose="020B0604020202020204" pitchFamily="34" charset="0"/>
                </a:rPr>
                <a:t> Marker vs IMU comparison</a:t>
              </a:r>
            </a:p>
          </p:txBody>
        </p:sp>
        <p:sp>
          <p:nvSpPr>
            <p:cNvPr id="62" name="TextBox 61">
              <a:extLst>
                <a:ext uri="{FF2B5EF4-FFF2-40B4-BE49-F238E27FC236}">
                  <a16:creationId xmlns:a16="http://schemas.microsoft.com/office/drawing/2014/main" id="{A3EF5A21-75CE-9F93-8C04-694CAAE9EC43}"/>
                </a:ext>
              </a:extLst>
            </p:cNvPr>
            <p:cNvSpPr txBox="1"/>
            <p:nvPr/>
          </p:nvSpPr>
          <p:spPr>
            <a:xfrm>
              <a:off x="19793797" y="31655299"/>
              <a:ext cx="9632648" cy="823910"/>
            </a:xfrm>
            <a:prstGeom prst="rect">
              <a:avLst/>
            </a:prstGeom>
            <a:noFill/>
          </p:spPr>
          <p:txBody>
            <a:bodyPr wrap="square" rtlCol="0">
              <a:spAutoFit/>
            </a:bodyPr>
            <a:lstStyle/>
            <a:p>
              <a:pPr algn="ctr"/>
              <a:r>
                <a:rPr lang="en-IN" sz="2400" b="1" dirty="0">
                  <a:latin typeface="Arial" panose="020B0604020202020204" pitchFamily="34" charset="0"/>
                  <a:cs typeface="Arial" panose="020B0604020202020204" pitchFamily="34" charset="0"/>
                </a:rPr>
                <a:t>Figure 11:</a:t>
              </a:r>
              <a:r>
                <a:rPr lang="en-IN" sz="2400" dirty="0">
                  <a:latin typeface="Arial" panose="020B0604020202020204" pitchFamily="34" charset="0"/>
                  <a:cs typeface="Arial" panose="020B0604020202020204" pitchFamily="34" charset="0"/>
                </a:rPr>
                <a:t> Comparison between Roll Estimated using </a:t>
              </a:r>
              <a:r>
                <a:rPr lang="en-IN" sz="2400" dirty="0" err="1">
                  <a:latin typeface="Arial" panose="020B0604020202020204" pitchFamily="34" charset="0"/>
                  <a:cs typeface="Arial" panose="020B0604020202020204" pitchFamily="34" charset="0"/>
                </a:rPr>
                <a:t>ArUco</a:t>
              </a:r>
              <a:r>
                <a:rPr lang="en-IN" sz="2400" dirty="0">
                  <a:latin typeface="Arial" panose="020B0604020202020204" pitchFamily="34" charset="0"/>
                  <a:cs typeface="Arial" panose="020B0604020202020204" pitchFamily="34" charset="0"/>
                </a:rPr>
                <a:t> Marker and Extended Kalman Filter</a:t>
              </a:r>
            </a:p>
          </p:txBody>
        </p:sp>
        <p:pic>
          <p:nvPicPr>
            <p:cNvPr id="63" name="Picture 62">
              <a:extLst>
                <a:ext uri="{FF2B5EF4-FFF2-40B4-BE49-F238E27FC236}">
                  <a16:creationId xmlns:a16="http://schemas.microsoft.com/office/drawing/2014/main" id="{1B7C48AF-20A1-E07D-3857-BE1352851C51}"/>
                </a:ext>
              </a:extLst>
            </p:cNvPr>
            <p:cNvPicPr>
              <a:picLocks noChangeAspect="1"/>
            </p:cNvPicPr>
            <p:nvPr/>
          </p:nvPicPr>
          <p:blipFill rotWithShape="1">
            <a:blip r:embed="rId30">
              <a:extLst>
                <a:ext uri="{28A0092B-C50C-407E-A947-70E740481C1C}">
                  <a14:useLocalDpi xmlns:a14="http://schemas.microsoft.com/office/drawing/2010/main" val="0"/>
                </a:ext>
              </a:extLst>
            </a:blip>
            <a:srcRect l="10770" t="10725" r="5091" b="46890"/>
            <a:stretch/>
          </p:blipFill>
          <p:spPr>
            <a:xfrm>
              <a:off x="21756248" y="25135878"/>
              <a:ext cx="2565485" cy="2301043"/>
            </a:xfrm>
            <a:prstGeom prst="rect">
              <a:avLst/>
            </a:prstGeom>
            <a:ln>
              <a:solidFill>
                <a:schemeClr val="accent1">
                  <a:lumMod val="75000"/>
                </a:schemeClr>
              </a:solidFill>
            </a:ln>
          </p:spPr>
        </p:pic>
        <p:pic>
          <p:nvPicPr>
            <p:cNvPr id="448" name="Picture 447">
              <a:extLst>
                <a:ext uri="{FF2B5EF4-FFF2-40B4-BE49-F238E27FC236}">
                  <a16:creationId xmlns:a16="http://schemas.microsoft.com/office/drawing/2014/main" id="{C368B0E1-FF31-7579-689A-86DAD3783C57}"/>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5109177" y="25095576"/>
              <a:ext cx="2797442" cy="2296998"/>
            </a:xfrm>
            <a:prstGeom prst="rect">
              <a:avLst/>
            </a:prstGeom>
            <a:ln>
              <a:solidFill>
                <a:schemeClr val="accent1">
                  <a:lumMod val="75000"/>
                </a:schemeClr>
              </a:solidFill>
            </a:ln>
          </p:spPr>
        </p:pic>
        <p:pic>
          <p:nvPicPr>
            <p:cNvPr id="449" name="Picture 448">
              <a:extLst>
                <a:ext uri="{FF2B5EF4-FFF2-40B4-BE49-F238E27FC236}">
                  <a16:creationId xmlns:a16="http://schemas.microsoft.com/office/drawing/2014/main" id="{DE5D5C48-DDA9-C1AB-39DA-38A0686C8138}"/>
                </a:ext>
              </a:extLst>
            </p:cNvPr>
            <p:cNvPicPr>
              <a:picLocks noChangeAspect="1"/>
            </p:cNvPicPr>
            <p:nvPr/>
          </p:nvPicPr>
          <p:blipFill>
            <a:blip r:embed="rId32"/>
            <a:stretch>
              <a:fillRect/>
            </a:stretch>
          </p:blipFill>
          <p:spPr>
            <a:xfrm>
              <a:off x="19905059" y="27716780"/>
              <a:ext cx="9521385" cy="3749810"/>
            </a:xfrm>
            <a:prstGeom prst="rect">
              <a:avLst/>
            </a:prstGeom>
          </p:spPr>
        </p:pic>
        <p:cxnSp>
          <p:nvCxnSpPr>
            <p:cNvPr id="450" name="Straight Arrow Connector 449">
              <a:extLst>
                <a:ext uri="{FF2B5EF4-FFF2-40B4-BE49-F238E27FC236}">
                  <a16:creationId xmlns:a16="http://schemas.microsoft.com/office/drawing/2014/main" id="{74482385-3B60-6D50-1D08-2960AF837A53}"/>
                </a:ext>
              </a:extLst>
            </p:cNvPr>
            <p:cNvCxnSpPr>
              <a:cxnSpLocks/>
            </p:cNvCxnSpPr>
            <p:nvPr/>
          </p:nvCxnSpPr>
          <p:spPr>
            <a:xfrm flipH="1">
              <a:off x="22624536" y="25372883"/>
              <a:ext cx="394329" cy="421616"/>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451" name="Straight Arrow Connector 450">
              <a:extLst>
                <a:ext uri="{FF2B5EF4-FFF2-40B4-BE49-F238E27FC236}">
                  <a16:creationId xmlns:a16="http://schemas.microsoft.com/office/drawing/2014/main" id="{062B2CDF-0072-80D6-6802-1AE7973794C2}"/>
                </a:ext>
              </a:extLst>
            </p:cNvPr>
            <p:cNvCxnSpPr>
              <a:cxnSpLocks/>
            </p:cNvCxnSpPr>
            <p:nvPr/>
          </p:nvCxnSpPr>
          <p:spPr>
            <a:xfrm flipH="1" flipV="1">
              <a:off x="22525537" y="25061938"/>
              <a:ext cx="504175" cy="310945"/>
            </a:xfrm>
            <a:prstGeom prst="straightConnector1">
              <a:avLst/>
            </a:prstGeom>
            <a:ln>
              <a:solidFill>
                <a:srgbClr val="92D050"/>
              </a:solidFill>
              <a:tailEnd type="triangle"/>
            </a:ln>
          </p:spPr>
          <p:style>
            <a:lnRef idx="3">
              <a:schemeClr val="accent2"/>
            </a:lnRef>
            <a:fillRef idx="0">
              <a:schemeClr val="accent2"/>
            </a:fillRef>
            <a:effectRef idx="2">
              <a:schemeClr val="accent2"/>
            </a:effectRef>
            <a:fontRef idx="minor">
              <a:schemeClr val="tx1"/>
            </a:fontRef>
          </p:style>
        </p:cxnSp>
        <p:cxnSp>
          <p:nvCxnSpPr>
            <p:cNvPr id="452" name="Straight Arrow Connector 451">
              <a:extLst>
                <a:ext uri="{FF2B5EF4-FFF2-40B4-BE49-F238E27FC236}">
                  <a16:creationId xmlns:a16="http://schemas.microsoft.com/office/drawing/2014/main" id="{5BA395E6-F94C-5A2B-2D65-1CB24EAA1D30}"/>
                </a:ext>
              </a:extLst>
            </p:cNvPr>
            <p:cNvCxnSpPr>
              <a:cxnSpLocks/>
            </p:cNvCxnSpPr>
            <p:nvPr/>
          </p:nvCxnSpPr>
          <p:spPr>
            <a:xfrm flipH="1">
              <a:off x="23010113" y="25368666"/>
              <a:ext cx="17504" cy="542045"/>
            </a:xfrm>
            <a:prstGeom prst="straightConnector1">
              <a:avLst/>
            </a:prstGeom>
            <a:ln>
              <a:solidFill>
                <a:srgbClr val="00B0F0"/>
              </a:solidFill>
              <a:tailEnd type="triangle"/>
            </a:ln>
          </p:spPr>
          <p:style>
            <a:lnRef idx="3">
              <a:schemeClr val="accent2"/>
            </a:lnRef>
            <a:fillRef idx="0">
              <a:schemeClr val="accent2"/>
            </a:fillRef>
            <a:effectRef idx="2">
              <a:schemeClr val="accent2"/>
            </a:effectRef>
            <a:fontRef idx="minor">
              <a:schemeClr val="tx1"/>
            </a:fontRef>
          </p:style>
        </p:cxnSp>
      </p:grpSp>
      <p:grpSp>
        <p:nvGrpSpPr>
          <p:cNvPr id="88" name="Group 87">
            <a:extLst>
              <a:ext uri="{FF2B5EF4-FFF2-40B4-BE49-F238E27FC236}">
                <a16:creationId xmlns:a16="http://schemas.microsoft.com/office/drawing/2014/main" id="{0218FAEA-1BE6-25A8-147D-F2C85EC12EBA}"/>
              </a:ext>
            </a:extLst>
          </p:cNvPr>
          <p:cNvGrpSpPr/>
          <p:nvPr/>
        </p:nvGrpSpPr>
        <p:grpSpPr>
          <a:xfrm>
            <a:off x="20119697" y="8216141"/>
            <a:ext cx="9462101" cy="8364869"/>
            <a:chOff x="20113839" y="8196176"/>
            <a:chExt cx="9462101" cy="8364869"/>
          </a:xfrm>
        </p:grpSpPr>
        <p:sp>
          <p:nvSpPr>
            <p:cNvPr id="466" name="Rectangle 465">
              <a:extLst>
                <a:ext uri="{FF2B5EF4-FFF2-40B4-BE49-F238E27FC236}">
                  <a16:creationId xmlns:a16="http://schemas.microsoft.com/office/drawing/2014/main" id="{0E1BC248-962B-D812-DF26-051DC657AD0F}"/>
                </a:ext>
              </a:extLst>
            </p:cNvPr>
            <p:cNvSpPr/>
            <p:nvPr/>
          </p:nvSpPr>
          <p:spPr>
            <a:xfrm>
              <a:off x="20188871" y="8223500"/>
              <a:ext cx="9344642" cy="677007"/>
            </a:xfrm>
            <a:prstGeom prst="rect">
              <a:avLst/>
            </a:prstGeom>
            <a:solidFill>
              <a:schemeClr val="accent5">
                <a:lumMod val="60000"/>
                <a:lumOff val="4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67" name="TextBox 466">
              <a:extLst>
                <a:ext uri="{FF2B5EF4-FFF2-40B4-BE49-F238E27FC236}">
                  <a16:creationId xmlns:a16="http://schemas.microsoft.com/office/drawing/2014/main" id="{345B573C-DFBE-A549-060F-57D65A3BFB5F}"/>
                </a:ext>
              </a:extLst>
            </p:cNvPr>
            <p:cNvSpPr txBox="1"/>
            <p:nvPr/>
          </p:nvSpPr>
          <p:spPr>
            <a:xfrm>
              <a:off x="20113839" y="8335714"/>
              <a:ext cx="9344641" cy="527837"/>
            </a:xfrm>
            <a:prstGeom prst="rect">
              <a:avLst/>
            </a:prstGeom>
            <a:noFill/>
          </p:spPr>
          <p:txBody>
            <a:bodyPr wrap="square" rtlCol="0">
              <a:spAutoFit/>
            </a:bodyPr>
            <a:lstStyle/>
            <a:p>
              <a:pPr algn="ctr"/>
              <a:r>
                <a:rPr lang="en-IN" sz="2830" b="1" dirty="0">
                  <a:latin typeface="Arial" panose="020B0604020202020204" pitchFamily="34" charset="0"/>
                  <a:cs typeface="Arial" panose="020B0604020202020204" pitchFamily="34" charset="0"/>
                </a:rPr>
                <a:t>Path Planning using DEM</a:t>
              </a:r>
            </a:p>
          </p:txBody>
        </p:sp>
        <p:sp>
          <p:nvSpPr>
            <p:cNvPr id="468" name="Rectangle 467">
              <a:extLst>
                <a:ext uri="{FF2B5EF4-FFF2-40B4-BE49-F238E27FC236}">
                  <a16:creationId xmlns:a16="http://schemas.microsoft.com/office/drawing/2014/main" id="{A5ADC854-4A10-3DEE-330A-F090A3E1A5E7}"/>
                </a:ext>
              </a:extLst>
            </p:cNvPr>
            <p:cNvSpPr/>
            <p:nvPr/>
          </p:nvSpPr>
          <p:spPr>
            <a:xfrm>
              <a:off x="20201196" y="8196176"/>
              <a:ext cx="9344643" cy="8364869"/>
            </a:xfrm>
            <a:prstGeom prst="rect">
              <a:avLst/>
            </a:prstGeom>
            <a:noFill/>
            <a:ln w="57150">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4000" dirty="0"/>
            </a:p>
          </p:txBody>
        </p:sp>
        <p:pic>
          <p:nvPicPr>
            <p:cNvPr id="494" name="Picture 493">
              <a:extLst>
                <a:ext uri="{FF2B5EF4-FFF2-40B4-BE49-F238E27FC236}">
                  <a16:creationId xmlns:a16="http://schemas.microsoft.com/office/drawing/2014/main" id="{BA4915F3-8A7E-5442-564B-8AC73D30AA6E}"/>
                </a:ext>
              </a:extLst>
            </p:cNvPr>
            <p:cNvPicPr>
              <a:picLocks noChangeAspect="1"/>
            </p:cNvPicPr>
            <p:nvPr/>
          </p:nvPicPr>
          <p:blipFill>
            <a:blip r:embed="rId33"/>
            <a:stretch>
              <a:fillRect/>
            </a:stretch>
          </p:blipFill>
          <p:spPr>
            <a:xfrm>
              <a:off x="20432808" y="10582066"/>
              <a:ext cx="8861717" cy="5181522"/>
            </a:xfrm>
            <a:prstGeom prst="rect">
              <a:avLst/>
            </a:prstGeom>
          </p:spPr>
        </p:pic>
        <p:sp>
          <p:nvSpPr>
            <p:cNvPr id="85" name="TextBox 84">
              <a:extLst>
                <a:ext uri="{FF2B5EF4-FFF2-40B4-BE49-F238E27FC236}">
                  <a16:creationId xmlns:a16="http://schemas.microsoft.com/office/drawing/2014/main" id="{5033EA8A-19D4-9A0B-2B0B-660B96C06BD5}"/>
                </a:ext>
              </a:extLst>
            </p:cNvPr>
            <p:cNvSpPr txBox="1"/>
            <p:nvPr/>
          </p:nvSpPr>
          <p:spPr>
            <a:xfrm>
              <a:off x="20397928" y="14842204"/>
              <a:ext cx="9178012" cy="461665"/>
            </a:xfrm>
            <a:prstGeom prst="rect">
              <a:avLst/>
            </a:prstGeom>
          </p:spPr>
          <p:txBody>
            <a:bodyPr wrap="square" rtlCol="0">
              <a:spAutoFit/>
            </a:bodyPr>
            <a:lstStyle/>
            <a:p>
              <a:endParaRPr lang="en-IN" sz="2400" dirty="0">
                <a:latin typeface="Arial" panose="020B0604020202020204" pitchFamily="34" charset="0"/>
                <a:cs typeface="Arial" panose="020B0604020202020204" pitchFamily="34" charset="0"/>
              </a:endParaRPr>
            </a:p>
          </p:txBody>
        </p:sp>
        <p:sp>
          <p:nvSpPr>
            <p:cNvPr id="86" name="TextBox 85">
              <a:extLst>
                <a:ext uri="{FF2B5EF4-FFF2-40B4-BE49-F238E27FC236}">
                  <a16:creationId xmlns:a16="http://schemas.microsoft.com/office/drawing/2014/main" id="{38C03BAC-65AA-EA08-0B0E-8E7A212F5E77}"/>
                </a:ext>
              </a:extLst>
            </p:cNvPr>
            <p:cNvSpPr txBox="1"/>
            <p:nvPr/>
          </p:nvSpPr>
          <p:spPr>
            <a:xfrm>
              <a:off x="20702463" y="15794124"/>
              <a:ext cx="8562267" cy="461665"/>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Figure 8:</a:t>
              </a:r>
              <a:r>
                <a:rPr lang="en-US" sz="2400" dirty="0">
                  <a:latin typeface="Arial" panose="020B0604020202020204" pitchFamily="34" charset="0"/>
                  <a:cs typeface="Arial" panose="020B0604020202020204" pitchFamily="34" charset="0"/>
                </a:rPr>
                <a:t> Path Planning on a DEM</a:t>
              </a:r>
              <a:endParaRPr lang="en-IN" sz="2400" dirty="0">
                <a:latin typeface="Arial" panose="020B0604020202020204" pitchFamily="34" charset="0"/>
                <a:cs typeface="Arial" panose="020B0604020202020204" pitchFamily="34" charset="0"/>
              </a:endParaRPr>
            </a:p>
          </p:txBody>
        </p:sp>
        <p:sp>
          <p:nvSpPr>
            <p:cNvPr id="87" name="TextBox 86">
              <a:extLst>
                <a:ext uri="{FF2B5EF4-FFF2-40B4-BE49-F238E27FC236}">
                  <a16:creationId xmlns:a16="http://schemas.microsoft.com/office/drawing/2014/main" id="{4CBC0AFA-4551-2643-FB01-2F8AFE447FEC}"/>
                </a:ext>
              </a:extLst>
            </p:cNvPr>
            <p:cNvSpPr txBox="1"/>
            <p:nvPr/>
          </p:nvSpPr>
          <p:spPr>
            <a:xfrm>
              <a:off x="20362989" y="9023094"/>
              <a:ext cx="9178012" cy="1938992"/>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In addition to slip estimation and compensation methods, it is imperative to decide an efficient and safe path for the rover to take. Path planning must take factors like terrain roughness, slope angle, and solar illumination angle into consideration.</a:t>
              </a:r>
            </a:p>
            <a:p>
              <a:endParaRPr lang="en-IN" sz="2400" dirty="0">
                <a:latin typeface="Arial" panose="020B0604020202020204" pitchFamily="34" charset="0"/>
                <a:cs typeface="Arial" panose="020B0604020202020204" pitchFamily="34" charset="0"/>
              </a:endParaRPr>
            </a:p>
          </p:txBody>
        </p:sp>
      </p:grpSp>
      <p:grpSp>
        <p:nvGrpSpPr>
          <p:cNvPr id="2" name="Group 1">
            <a:extLst>
              <a:ext uri="{FF2B5EF4-FFF2-40B4-BE49-F238E27FC236}">
                <a16:creationId xmlns:a16="http://schemas.microsoft.com/office/drawing/2014/main" id="{108F3B1A-5E44-9128-B597-DC80CDE063E1}"/>
              </a:ext>
            </a:extLst>
          </p:cNvPr>
          <p:cNvGrpSpPr/>
          <p:nvPr/>
        </p:nvGrpSpPr>
        <p:grpSpPr>
          <a:xfrm>
            <a:off x="20194729" y="16764662"/>
            <a:ext cx="9432000" cy="6001060"/>
            <a:chOff x="20201219" y="16809905"/>
            <a:chExt cx="9432000" cy="6001060"/>
          </a:xfrm>
        </p:grpSpPr>
        <p:grpSp>
          <p:nvGrpSpPr>
            <p:cNvPr id="497" name="Group 496">
              <a:extLst>
                <a:ext uri="{FF2B5EF4-FFF2-40B4-BE49-F238E27FC236}">
                  <a16:creationId xmlns:a16="http://schemas.microsoft.com/office/drawing/2014/main" id="{FB987011-C5B2-D29F-E417-68770934F32C}"/>
                </a:ext>
              </a:extLst>
            </p:cNvPr>
            <p:cNvGrpSpPr/>
            <p:nvPr/>
          </p:nvGrpSpPr>
          <p:grpSpPr>
            <a:xfrm>
              <a:off x="20531927" y="17652790"/>
              <a:ext cx="8439250" cy="4460747"/>
              <a:chOff x="6438158" y="3698203"/>
              <a:chExt cx="5433448" cy="2759834"/>
            </a:xfrm>
          </p:grpSpPr>
          <p:sp>
            <p:nvSpPr>
              <p:cNvPr id="499" name="Freeform: Shape 498">
                <a:extLst>
                  <a:ext uri="{FF2B5EF4-FFF2-40B4-BE49-F238E27FC236}">
                    <a16:creationId xmlns:a16="http://schemas.microsoft.com/office/drawing/2014/main" id="{6528331D-B714-28A5-ACE9-05990EC2D49A}"/>
                  </a:ext>
                </a:extLst>
              </p:cNvPr>
              <p:cNvSpPr/>
              <p:nvPr/>
            </p:nvSpPr>
            <p:spPr>
              <a:xfrm>
                <a:off x="6438158" y="4013040"/>
                <a:ext cx="4676775" cy="381046"/>
              </a:xfrm>
              <a:custGeom>
                <a:avLst/>
                <a:gdLst>
                  <a:gd name="connsiteX0" fmla="*/ 0 w 4676775"/>
                  <a:gd name="connsiteY0" fmla="*/ 361990 h 381046"/>
                  <a:gd name="connsiteX1" fmla="*/ 1333500 w 4676775"/>
                  <a:gd name="connsiteY1" fmla="*/ 40 h 381046"/>
                  <a:gd name="connsiteX2" fmla="*/ 3429000 w 4676775"/>
                  <a:gd name="connsiteY2" fmla="*/ 381040 h 381046"/>
                  <a:gd name="connsiteX3" fmla="*/ 4676775 w 4676775"/>
                  <a:gd name="connsiteY3" fmla="*/ 9565 h 381046"/>
                </a:gdLst>
                <a:ahLst/>
                <a:cxnLst>
                  <a:cxn ang="0">
                    <a:pos x="connsiteX0" y="connsiteY0"/>
                  </a:cxn>
                  <a:cxn ang="0">
                    <a:pos x="connsiteX1" y="connsiteY1"/>
                  </a:cxn>
                  <a:cxn ang="0">
                    <a:pos x="connsiteX2" y="connsiteY2"/>
                  </a:cxn>
                  <a:cxn ang="0">
                    <a:pos x="connsiteX3" y="connsiteY3"/>
                  </a:cxn>
                </a:cxnLst>
                <a:rect l="l" t="t" r="r" b="b"/>
                <a:pathLst>
                  <a:path w="4676775" h="381046">
                    <a:moveTo>
                      <a:pt x="0" y="361990"/>
                    </a:moveTo>
                    <a:cubicBezTo>
                      <a:pt x="381000" y="179427"/>
                      <a:pt x="762000" y="-3135"/>
                      <a:pt x="1333500" y="40"/>
                    </a:cubicBezTo>
                    <a:cubicBezTo>
                      <a:pt x="1905000" y="3215"/>
                      <a:pt x="2871788" y="379453"/>
                      <a:pt x="3429000" y="381040"/>
                    </a:cubicBezTo>
                    <a:cubicBezTo>
                      <a:pt x="3986212" y="382627"/>
                      <a:pt x="4457700" y="88940"/>
                      <a:pt x="4676775" y="9565"/>
                    </a:cubicBezTo>
                  </a:path>
                </a:pathLst>
              </a:custGeom>
              <a:noFill/>
              <a:ln w="3810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04" name="Group 503">
                <a:extLst>
                  <a:ext uri="{FF2B5EF4-FFF2-40B4-BE49-F238E27FC236}">
                    <a16:creationId xmlns:a16="http://schemas.microsoft.com/office/drawing/2014/main" id="{937F341E-AE72-BB8A-5B24-15DFBD53C880}"/>
                  </a:ext>
                </a:extLst>
              </p:cNvPr>
              <p:cNvGrpSpPr/>
              <p:nvPr/>
            </p:nvGrpSpPr>
            <p:grpSpPr>
              <a:xfrm rot="20700000">
                <a:off x="7638574" y="4733623"/>
                <a:ext cx="1023388" cy="754240"/>
                <a:chOff x="8254260" y="5071203"/>
                <a:chExt cx="1023388" cy="754240"/>
              </a:xfrm>
            </p:grpSpPr>
            <p:sp>
              <p:nvSpPr>
                <p:cNvPr id="67" name="Rectangle 66">
                  <a:extLst>
                    <a:ext uri="{FF2B5EF4-FFF2-40B4-BE49-F238E27FC236}">
                      <a16:creationId xmlns:a16="http://schemas.microsoft.com/office/drawing/2014/main" id="{B1A21445-3C90-236D-4FCA-8118F59B693D}"/>
                    </a:ext>
                  </a:extLst>
                </p:cNvPr>
                <p:cNvSpPr/>
                <p:nvPr/>
              </p:nvSpPr>
              <p:spPr>
                <a:xfrm>
                  <a:off x="8422544" y="5257800"/>
                  <a:ext cx="686820" cy="381046"/>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Rectangle 67">
                  <a:extLst>
                    <a:ext uri="{FF2B5EF4-FFF2-40B4-BE49-F238E27FC236}">
                      <a16:creationId xmlns:a16="http://schemas.microsoft.com/office/drawing/2014/main" id="{F27E8522-5774-18AF-A2B6-FE5291885633}"/>
                    </a:ext>
                  </a:extLst>
                </p:cNvPr>
                <p:cNvSpPr/>
                <p:nvPr/>
              </p:nvSpPr>
              <p:spPr>
                <a:xfrm>
                  <a:off x="8254260" y="5071203"/>
                  <a:ext cx="336568" cy="124691"/>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Rectangle 68">
                  <a:extLst>
                    <a:ext uri="{FF2B5EF4-FFF2-40B4-BE49-F238E27FC236}">
                      <a16:creationId xmlns:a16="http://schemas.microsoft.com/office/drawing/2014/main" id="{C0AB76E4-D4F0-12FA-7675-986496CDE966}"/>
                    </a:ext>
                  </a:extLst>
                </p:cNvPr>
                <p:cNvSpPr/>
                <p:nvPr/>
              </p:nvSpPr>
              <p:spPr>
                <a:xfrm>
                  <a:off x="8254260" y="5700752"/>
                  <a:ext cx="336568" cy="124691"/>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Rectangle 69">
                  <a:extLst>
                    <a:ext uri="{FF2B5EF4-FFF2-40B4-BE49-F238E27FC236}">
                      <a16:creationId xmlns:a16="http://schemas.microsoft.com/office/drawing/2014/main" id="{30CE8BA1-D3E1-ACBA-5A17-A858046A0510}"/>
                    </a:ext>
                  </a:extLst>
                </p:cNvPr>
                <p:cNvSpPr/>
                <p:nvPr/>
              </p:nvSpPr>
              <p:spPr>
                <a:xfrm>
                  <a:off x="8941080" y="5700752"/>
                  <a:ext cx="336568" cy="124691"/>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Rectangle 70">
                  <a:extLst>
                    <a:ext uri="{FF2B5EF4-FFF2-40B4-BE49-F238E27FC236}">
                      <a16:creationId xmlns:a16="http://schemas.microsoft.com/office/drawing/2014/main" id="{C814DA5D-A617-48AC-43B9-105C02F9F16C}"/>
                    </a:ext>
                  </a:extLst>
                </p:cNvPr>
                <p:cNvSpPr/>
                <p:nvPr/>
              </p:nvSpPr>
              <p:spPr>
                <a:xfrm>
                  <a:off x="8912790" y="5071203"/>
                  <a:ext cx="336568" cy="124691"/>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05" name="Oval 504">
                <a:extLst>
                  <a:ext uri="{FF2B5EF4-FFF2-40B4-BE49-F238E27FC236}">
                    <a16:creationId xmlns:a16="http://schemas.microsoft.com/office/drawing/2014/main" id="{20DB3FE4-C9F4-B667-75F9-ADFF5E9DDA3E}"/>
                  </a:ext>
                </a:extLst>
              </p:cNvPr>
              <p:cNvSpPr/>
              <p:nvPr/>
            </p:nvSpPr>
            <p:spPr>
              <a:xfrm>
                <a:off x="6802974" y="3763449"/>
                <a:ext cx="2694588" cy="269458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07" name="Straight Connector 506">
                <a:extLst>
                  <a:ext uri="{FF2B5EF4-FFF2-40B4-BE49-F238E27FC236}">
                    <a16:creationId xmlns:a16="http://schemas.microsoft.com/office/drawing/2014/main" id="{CD3EA4F9-33F7-10D8-F110-694FBBAC4391}"/>
                  </a:ext>
                </a:extLst>
              </p:cNvPr>
              <p:cNvCxnSpPr>
                <a:cxnSpLocks/>
              </p:cNvCxnSpPr>
              <p:nvPr/>
            </p:nvCxnSpPr>
            <p:spPr>
              <a:xfrm flipV="1">
                <a:off x="8126622" y="4571980"/>
                <a:ext cx="2003797" cy="53169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8" name="Straight Connector 507">
                <a:extLst>
                  <a:ext uri="{FF2B5EF4-FFF2-40B4-BE49-F238E27FC236}">
                    <a16:creationId xmlns:a16="http://schemas.microsoft.com/office/drawing/2014/main" id="{FDAE1866-0248-8FFC-FD53-564363F05C36}"/>
                  </a:ext>
                </a:extLst>
              </p:cNvPr>
              <p:cNvCxnSpPr>
                <a:cxnSpLocks/>
              </p:cNvCxnSpPr>
              <p:nvPr/>
            </p:nvCxnSpPr>
            <p:spPr>
              <a:xfrm flipV="1">
                <a:off x="8126622" y="4013040"/>
                <a:ext cx="1466461" cy="1090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9" name="Straight Arrow Connector 508">
                <a:extLst>
                  <a:ext uri="{FF2B5EF4-FFF2-40B4-BE49-F238E27FC236}">
                    <a16:creationId xmlns:a16="http://schemas.microsoft.com/office/drawing/2014/main" id="{E4827E31-D20F-3118-7C8A-8FAFF3D95C82}"/>
                  </a:ext>
                </a:extLst>
              </p:cNvPr>
              <p:cNvCxnSpPr>
                <a:cxnSpLocks/>
              </p:cNvCxnSpPr>
              <p:nvPr/>
            </p:nvCxnSpPr>
            <p:spPr>
              <a:xfrm>
                <a:off x="8989722" y="4514670"/>
                <a:ext cx="138798" cy="27712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10" name="TextBox 509">
                    <a:extLst>
                      <a:ext uri="{FF2B5EF4-FFF2-40B4-BE49-F238E27FC236}">
                        <a16:creationId xmlns:a16="http://schemas.microsoft.com/office/drawing/2014/main" id="{607D3740-E7A7-645D-BFEC-AA2392A3A781}"/>
                      </a:ext>
                    </a:extLst>
                  </p:cNvPr>
                  <p:cNvSpPr txBox="1"/>
                  <p:nvPr/>
                </p:nvSpPr>
                <p:spPr>
                  <a:xfrm>
                    <a:off x="8823843" y="4793575"/>
                    <a:ext cx="671402" cy="2856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𝜙</m:t>
                              </m:r>
                            </m:e>
                            <m:sub>
                              <m:r>
                                <a:rPr lang="en-IN" sz="2400" b="0" i="1" smtClean="0">
                                  <a:latin typeface="Cambria Math" panose="02040503050406030204" pitchFamily="18" charset="0"/>
                                </a:rPr>
                                <m:t>𝑒𝑟𝑟</m:t>
                              </m:r>
                            </m:sub>
                          </m:sSub>
                        </m:oMath>
                      </m:oMathPara>
                    </a14:m>
                    <a:endParaRPr lang="en-IN" sz="2400" dirty="0"/>
                  </a:p>
                </p:txBody>
              </p:sp>
            </mc:Choice>
            <mc:Fallback>
              <p:sp>
                <p:nvSpPr>
                  <p:cNvPr id="510" name="TextBox 509">
                    <a:extLst>
                      <a:ext uri="{FF2B5EF4-FFF2-40B4-BE49-F238E27FC236}">
                        <a16:creationId xmlns:a16="http://schemas.microsoft.com/office/drawing/2014/main" id="{607D3740-E7A7-645D-BFEC-AA2392A3A781}"/>
                      </a:ext>
                    </a:extLst>
                  </p:cNvPr>
                  <p:cNvSpPr txBox="1">
                    <a:spLocks noRot="1" noChangeAspect="1" noMove="1" noResize="1" noEditPoints="1" noAdjustHandles="1" noChangeArrowheads="1" noChangeShapeType="1" noTextEdit="1"/>
                  </p:cNvSpPr>
                  <p:nvPr/>
                </p:nvSpPr>
                <p:spPr>
                  <a:xfrm>
                    <a:off x="8823843" y="4793575"/>
                    <a:ext cx="671402" cy="285629"/>
                  </a:xfrm>
                  <a:prstGeom prst="rect">
                    <a:avLst/>
                  </a:prstGeom>
                  <a:blipFill>
                    <a:blip r:embed="rId34"/>
                    <a:stretch>
                      <a:fillRect b="-15789"/>
                    </a:stretch>
                  </a:blipFill>
                </p:spPr>
                <p:txBody>
                  <a:bodyPr/>
                  <a:lstStyle/>
                  <a:p>
                    <a:r>
                      <a:rPr lang="en-IN">
                        <a:noFill/>
                      </a:rPr>
                      <a:t> </a:t>
                    </a:r>
                  </a:p>
                </p:txBody>
              </p:sp>
            </mc:Fallback>
          </mc:AlternateContent>
          <p:sp>
            <p:nvSpPr>
              <p:cNvPr id="511" name="Oval 510">
                <a:extLst>
                  <a:ext uri="{FF2B5EF4-FFF2-40B4-BE49-F238E27FC236}">
                    <a16:creationId xmlns:a16="http://schemas.microsoft.com/office/drawing/2014/main" id="{0B5E0BC5-85BA-D192-0210-02C3C6E2F009}"/>
                  </a:ext>
                </a:extLst>
              </p:cNvPr>
              <p:cNvSpPr/>
              <p:nvPr/>
            </p:nvSpPr>
            <p:spPr>
              <a:xfrm flipH="1" flipV="1">
                <a:off x="9182703" y="4243444"/>
                <a:ext cx="97118" cy="97118"/>
              </a:xfrm>
              <a:prstGeom prst="ellipse">
                <a:avLst/>
              </a:prstGeom>
              <a:solidFill>
                <a:schemeClr val="accent2"/>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64F77298-E357-03CE-4E48-49ADC56BD30C}"/>
                  </a:ext>
                </a:extLst>
              </p:cNvPr>
              <p:cNvSpPr txBox="1"/>
              <p:nvPr/>
            </p:nvSpPr>
            <p:spPr>
              <a:xfrm>
                <a:off x="10943946" y="4114177"/>
                <a:ext cx="927660" cy="514132"/>
              </a:xfrm>
              <a:prstGeom prst="rect">
                <a:avLst/>
              </a:prstGeom>
              <a:noFill/>
            </p:spPr>
            <p:txBody>
              <a:bodyPr wrap="none" rtlCol="0">
                <a:spAutoFit/>
              </a:bodyPr>
              <a:lstStyle/>
              <a:p>
                <a:r>
                  <a:rPr lang="en-IN" sz="2400" dirty="0"/>
                  <a:t>Reference</a:t>
                </a:r>
              </a:p>
              <a:p>
                <a:r>
                  <a:rPr lang="en-IN" sz="2400" dirty="0"/>
                  <a:t>Path</a:t>
                </a:r>
              </a:p>
            </p:txBody>
          </p:sp>
          <p:sp>
            <p:nvSpPr>
              <p:cNvPr id="65" name="TextBox 64">
                <a:extLst>
                  <a:ext uri="{FF2B5EF4-FFF2-40B4-BE49-F238E27FC236}">
                    <a16:creationId xmlns:a16="http://schemas.microsoft.com/office/drawing/2014/main" id="{C17FCAB5-0FB2-5B1C-5B6E-AD3D8247836B}"/>
                  </a:ext>
                </a:extLst>
              </p:cNvPr>
              <p:cNvSpPr txBox="1"/>
              <p:nvPr/>
            </p:nvSpPr>
            <p:spPr>
              <a:xfrm>
                <a:off x="9619147" y="4656854"/>
                <a:ext cx="788999" cy="523220"/>
              </a:xfrm>
              <a:prstGeom prst="rect">
                <a:avLst/>
              </a:prstGeom>
              <a:noFill/>
            </p:spPr>
            <p:txBody>
              <a:bodyPr wrap="none" rtlCol="0">
                <a:spAutoFit/>
              </a:bodyPr>
              <a:lstStyle/>
              <a:p>
                <a:r>
                  <a:rPr lang="en-IN" sz="2400" dirty="0"/>
                  <a:t>Current</a:t>
                </a:r>
              </a:p>
              <a:p>
                <a:r>
                  <a:rPr lang="en-IN" sz="2400" dirty="0"/>
                  <a:t>Heading</a:t>
                </a:r>
              </a:p>
            </p:txBody>
          </p:sp>
          <p:sp>
            <p:nvSpPr>
              <p:cNvPr id="66" name="TextBox 65">
                <a:extLst>
                  <a:ext uri="{FF2B5EF4-FFF2-40B4-BE49-F238E27FC236}">
                    <a16:creationId xmlns:a16="http://schemas.microsoft.com/office/drawing/2014/main" id="{18563914-9958-4625-5FE2-64F9B0083F5C}"/>
                  </a:ext>
                </a:extLst>
              </p:cNvPr>
              <p:cNvSpPr txBox="1"/>
              <p:nvPr/>
            </p:nvSpPr>
            <p:spPr>
              <a:xfrm>
                <a:off x="9592819" y="3698203"/>
                <a:ext cx="788999" cy="523220"/>
              </a:xfrm>
              <a:prstGeom prst="rect">
                <a:avLst/>
              </a:prstGeom>
              <a:noFill/>
            </p:spPr>
            <p:txBody>
              <a:bodyPr wrap="none" rtlCol="0">
                <a:spAutoFit/>
              </a:bodyPr>
              <a:lstStyle/>
              <a:p>
                <a:r>
                  <a:rPr lang="en-IN" sz="2400" dirty="0"/>
                  <a:t>Target</a:t>
                </a:r>
              </a:p>
              <a:p>
                <a:r>
                  <a:rPr lang="en-IN" sz="2400" dirty="0"/>
                  <a:t>Heading</a:t>
                </a:r>
              </a:p>
            </p:txBody>
          </p:sp>
        </p:grpSp>
        <p:sp>
          <p:nvSpPr>
            <p:cNvPr id="73" name="Rectangle 72">
              <a:extLst>
                <a:ext uri="{FF2B5EF4-FFF2-40B4-BE49-F238E27FC236}">
                  <a16:creationId xmlns:a16="http://schemas.microsoft.com/office/drawing/2014/main" id="{8869411F-287B-31EE-062A-0D2CBBF99385}"/>
                </a:ext>
              </a:extLst>
            </p:cNvPr>
            <p:cNvSpPr/>
            <p:nvPr/>
          </p:nvSpPr>
          <p:spPr>
            <a:xfrm>
              <a:off x="20201219" y="16837229"/>
              <a:ext cx="9419575" cy="677007"/>
            </a:xfrm>
            <a:prstGeom prst="rect">
              <a:avLst/>
            </a:prstGeom>
            <a:solidFill>
              <a:schemeClr val="accent5">
                <a:lumMod val="60000"/>
                <a:lumOff val="4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5" name="Rectangle 74">
              <a:extLst>
                <a:ext uri="{FF2B5EF4-FFF2-40B4-BE49-F238E27FC236}">
                  <a16:creationId xmlns:a16="http://schemas.microsoft.com/office/drawing/2014/main" id="{B3F3E258-95F4-D560-6C6D-794732705491}"/>
                </a:ext>
              </a:extLst>
            </p:cNvPr>
            <p:cNvSpPr/>
            <p:nvPr/>
          </p:nvSpPr>
          <p:spPr>
            <a:xfrm>
              <a:off x="20213643" y="16809905"/>
              <a:ext cx="9419576" cy="6001060"/>
            </a:xfrm>
            <a:prstGeom prst="rect">
              <a:avLst/>
            </a:prstGeom>
            <a:noFill/>
            <a:ln w="57150">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4000" dirty="0"/>
            </a:p>
          </p:txBody>
        </p:sp>
        <p:sp>
          <p:nvSpPr>
            <p:cNvPr id="74" name="TextBox 73">
              <a:extLst>
                <a:ext uri="{FF2B5EF4-FFF2-40B4-BE49-F238E27FC236}">
                  <a16:creationId xmlns:a16="http://schemas.microsoft.com/office/drawing/2014/main" id="{BD03BBEA-63BE-1536-AAE4-AC028849449F}"/>
                </a:ext>
              </a:extLst>
            </p:cNvPr>
            <p:cNvSpPr txBox="1"/>
            <p:nvPr/>
          </p:nvSpPr>
          <p:spPr>
            <a:xfrm>
              <a:off x="20366928" y="16887514"/>
              <a:ext cx="9252000" cy="527837"/>
            </a:xfrm>
            <a:prstGeom prst="rect">
              <a:avLst/>
            </a:prstGeom>
            <a:noFill/>
          </p:spPr>
          <p:txBody>
            <a:bodyPr wrap="square" rtlCol="0">
              <a:spAutoFit/>
            </a:bodyPr>
            <a:lstStyle/>
            <a:p>
              <a:pPr algn="ctr"/>
              <a:r>
                <a:rPr lang="en-IN" sz="2830" b="1" dirty="0">
                  <a:latin typeface="Arial" panose="020B0604020202020204" pitchFamily="34" charset="0"/>
                  <a:cs typeface="Arial" panose="020B0604020202020204" pitchFamily="34" charset="0"/>
                </a:rPr>
                <a:t>Path Following Algorithm</a:t>
              </a:r>
            </a:p>
          </p:txBody>
        </p:sp>
        <p:sp>
          <p:nvSpPr>
            <p:cNvPr id="89" name="TextBox 88">
              <a:extLst>
                <a:ext uri="{FF2B5EF4-FFF2-40B4-BE49-F238E27FC236}">
                  <a16:creationId xmlns:a16="http://schemas.microsoft.com/office/drawing/2014/main" id="{72743D4B-1ED6-ABFE-1985-E58A463C1ECF}"/>
                </a:ext>
              </a:extLst>
            </p:cNvPr>
            <p:cNvSpPr txBox="1"/>
            <p:nvPr/>
          </p:nvSpPr>
          <p:spPr>
            <a:xfrm>
              <a:off x="25757116" y="20360962"/>
              <a:ext cx="3626840" cy="2308324"/>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Figure 9:</a:t>
              </a:r>
              <a:r>
                <a:rPr lang="en-US" sz="2400" dirty="0">
                  <a:latin typeface="Arial" panose="020B0604020202020204" pitchFamily="34" charset="0"/>
                  <a:cs typeface="Arial" panose="020B0604020202020204" pitchFamily="34" charset="0"/>
                </a:rPr>
                <a:t> Path following algorithm is used to guide the rover back to its path if it deviates from it due to any disturbance.</a:t>
              </a:r>
            </a:p>
            <a:p>
              <a:endParaRPr lang="en-IN" sz="24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760092824"/>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1847</TotalTime>
  <Words>865</Words>
  <Application>Microsoft Office PowerPoint</Application>
  <PresentationFormat>Custom</PresentationFormat>
  <Paragraphs>91</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Aptos</vt:lpstr>
      <vt:lpstr>Arial</vt:lpstr>
      <vt:lpstr>Calibri</vt:lpstr>
      <vt:lpstr>Calibri Light</vt:lpstr>
      <vt:lpstr>Cambria Math</vt:lpstr>
      <vt:lpstr>Office 2013 - 2022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Diya Toliya</dc:creator>
  <cp:lastModifiedBy>Arya Das</cp:lastModifiedBy>
  <cp:revision>1</cp:revision>
  <dcterms:created xsi:type="dcterms:W3CDTF">2024-08-06T12:06:14Z</dcterms:created>
  <dcterms:modified xsi:type="dcterms:W3CDTF">2024-08-23T15:29:58Z</dcterms:modified>
</cp:coreProperties>
</file>